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66" r:id="rId5"/>
    <p:sldId id="265" r:id="rId6"/>
    <p:sldId id="271" r:id="rId7"/>
    <p:sldId id="264" r:id="rId8"/>
    <p:sldId id="277" r:id="rId9"/>
    <p:sldId id="269" r:id="rId10"/>
    <p:sldId id="278" r:id="rId11"/>
    <p:sldId id="27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416" y="-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45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97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45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59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51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30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29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02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3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12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611F6-3F38-413E-9FA9-1914A5831433}" type="datetimeFigureOut">
              <a:rPr lang="ru-RU" smtClean="0"/>
              <a:pPr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DC5C-B0AE-4C8E-984D-EA353A693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noviy.usoliecbs.ru/wp-content/uploads/2019/03/Bezymyanny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412776"/>
            <a:ext cx="489654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Arial Narrow" pitchFamily="34" charset="0"/>
              </a:rPr>
              <a:t>В стране Журналии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Обзор журналов</a:t>
            </a:r>
            <a:endParaRPr lang="ru-RU" sz="3600" b="1" dirty="0" smtClean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culture.ru/storage/images/26a1a55832058488cb3ed65dc746947d/edff3f82e7b841ccc0bb797acb7a14e3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2139"/>
            <a:ext cx="9433048" cy="688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7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6260" y="836712"/>
            <a:ext cx="4338228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1571612"/>
            <a:ext cx="6000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МКУК «Детская библиотека» Старощербиновского сельского поселения 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itchFamily="34" charset="0"/>
              </a:rPr>
              <a:t>Щербиновского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района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81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900igr.net/up/datai/99516/0001-001-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433048" cy="71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476673"/>
            <a:ext cx="57606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Montserrat"/>
              </a:rPr>
              <a:t/>
            </a:r>
            <a:br>
              <a:rPr lang="ru-RU" dirty="0">
                <a:solidFill>
                  <a:srgbClr val="000000"/>
                </a:solidFill>
                <a:latin typeface="Montserrat"/>
              </a:rPr>
            </a:br>
            <a:r>
              <a:rPr lang="ru-RU" sz="3200" b="1" dirty="0">
                <a:solidFill>
                  <a:srgbClr val="C00000"/>
                </a:solidFill>
                <a:latin typeface="Montserrat"/>
              </a:rPr>
              <a:t>Эй, девчонки! Эй, мальчишки!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  <a:latin typeface="Montserrat"/>
              </a:rPr>
              <a:t>Есть у нас не только книжки!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tserrat"/>
              </a:rPr>
              <a:t>Заходите к  нам на сайт,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  <a:latin typeface="Montserrat"/>
              </a:rPr>
              <a:t>Выбирайте-ка журнал!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0"/>
            <a:ext cx="2143140" cy="27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828">
            <a:off x="531763" y="250067"/>
            <a:ext cx="2143220" cy="28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031">
            <a:off x="6760652" y="268028"/>
            <a:ext cx="2117162" cy="290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пк1\Desktop\DSCN0655.JPG"/>
          <p:cNvPicPr/>
          <p:nvPr/>
        </p:nvPicPr>
        <p:blipFill>
          <a:blip r:embed="rId6" cstate="print">
            <a:lum bright="-20000" contrast="20000"/>
          </a:blip>
          <a:srcRect l="28220" t="7709" r="19348" b="214"/>
          <a:stretch>
            <a:fillRect/>
          </a:stretch>
        </p:blipFill>
        <p:spPr bwMode="auto">
          <a:xfrm rot="21205080">
            <a:off x="394268" y="3660187"/>
            <a:ext cx="2377873" cy="30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к1\Desktop\DSCN0654.JPG"/>
          <p:cNvPicPr/>
          <p:nvPr/>
        </p:nvPicPr>
        <p:blipFill>
          <a:blip r:embed="rId7" cstate="print">
            <a:lum bright="-20000" contrast="20000"/>
          </a:blip>
          <a:srcRect l="27258" r="18226" b="3212"/>
          <a:stretch>
            <a:fillRect/>
          </a:stretch>
        </p:blipFill>
        <p:spPr bwMode="auto">
          <a:xfrm rot="651685">
            <a:off x="6696580" y="3704018"/>
            <a:ext cx="2214578" cy="29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643314"/>
            <a:ext cx="2286016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87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-6624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8539"/>
            <a:ext cx="4626260" cy="684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1" y="854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12+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«Детская энциклопедия» (2020№7)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857232"/>
            <a:ext cx="3889572" cy="423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Ребята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, вы хотите навести порядок в доме? Открывайте скорее  очередной выпуск журнала «Детская энциклопедия» под названием «Порядок в доме»  и он вам подскажет, как жить в чистом уютном доме.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Недаром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 старину говорили: «Каково на дому, таково и самому».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Всё,  о чем вы прочтёте, не нужно стараться выполнить за один день.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Вам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будет проще день за днём делать приятное своим близким.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26260" cy="674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6260" y="-13667"/>
            <a:ext cx="41222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12+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«Мастерица»  (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 7)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26260" y="620688"/>
            <a:ext cx="4266220" cy="610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А 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вы знаете, чем пахнет море? У каждого свой ответ. Да и все моря пахнут по-разному. Ну а как сделать композицию, которая напомнит вам о море, расскажет  журнал «Мастерица» </a:t>
            </a:r>
            <a:endParaRPr lang="ru-RU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рубрике «Приятные мелочи».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Если вы сладкоежки, откройте страницу под рубрикой «Летние радости» и вы узнаете, как сделать фруктовый лёд в домашних условиях.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Не останутся без внимания и мальчики, для них на стр14 содержатся советы, как сделать самолет из бумаги.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  Ну а кто хочет порадовать себя и своих близких вкусной едой, загляните на стр19 и вы будете приятно уди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влены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</a:t>
            </a:r>
            <a:endParaRPr lang="ru-RU" sz="12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2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1400"/>
            <a:ext cx="9465327" cy="70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4806788" cy="70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6260" y="-171400"/>
            <a:ext cx="44102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«Домашний любимец»  (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№7)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26260" y="620688"/>
            <a:ext cx="4410236" cy="550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О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популярности британских кошек вы узнаете в 7-м выпуске журнала «Домашний любимец». Для любителей собак будет интересна информация, как заслужить уважение пса и стать для него самым важным существом на земле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Познакомиться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 самым крупным представителем зубастых китов-кашалотом, вы сможете в рубрике «подводное царство».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Если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вы хотите чтобы вашего любимца увидели читатели журнала «Домашний любимец» то обязательно примите участие в фотоконкурсе, условия конкурса на обложке журнала. 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Приятного вам чтения.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734780" cy="694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6260" y="-13667"/>
            <a:ext cx="45177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12+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«Классная девчонка»  (2020 №8)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26260" y="836712"/>
            <a:ext cx="4338228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новом выпуске журнала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«Классная девчонка»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вы узнаете, на что пошли звёзды ради роли. Во время съёмок фильма  «Батальон» Мария Кожевникова была вынуждена расстаться со своими длинными белокурыми волосами. Девушка была подстрижена под ноль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А вот Бейонсе для фильма «Девушка мечты, пришлось похудеть на 12 кг.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Девочки смогут познакомиться с историей создания куклы «Барби».</a:t>
            </a:r>
            <a:endParaRPr lang="ru-RU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   Если ты мечтаешь попасть на страницы любимого журнала, напиши рассказ о своих мечтах, адрес на стр.34.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пк1\Desktop\DSCN0655.JPG"/>
          <p:cNvPicPr/>
          <p:nvPr/>
        </p:nvPicPr>
        <p:blipFill>
          <a:blip r:embed="rId4" cstate="print">
            <a:lum contrast="30000"/>
          </a:blip>
          <a:srcRect l="28220" t="7709" r="19348" b="214"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86314" y="0"/>
            <a:ext cx="2649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12+ 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«Лазурь» ( 2020 №8)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4876" y="642918"/>
            <a:ext cx="41434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Журнал Лазурь №8/2020 знакомит нас с животным миром. О жизни морских обитателей северных морей  сивучей, морских львов, котиков можно узнать из статьи Н. Фоминой «Жители суровой Арктики»  на стр.8.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Прочитать об обитателях южных морей – скорпенах можно в публикации Ольги Арнольд «Красотки и уроды, колючие и ядовитые» на странице 18.      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Оказывается, что скорпены живут не только в теплых водах Атлантики, но и в Черном море. Бородатого скорпенопсиса можно встретить у берегов города Новороссийска.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Все это и многое другое вы сможете узнать прочитав журнал.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9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s018.radikal.ru/i526/1301/f8/543cd243fe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6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6260" y="836712"/>
            <a:ext cx="4338228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 descr="C:\Users\пк1\Desktop\DSCN0654.JPG"/>
          <p:cNvPicPr/>
          <p:nvPr/>
        </p:nvPicPr>
        <p:blipFill>
          <a:blip r:embed="rId4" cstate="print">
            <a:lum contrast="20000"/>
          </a:blip>
          <a:srcRect l="27258" r="18226" b="3212"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57752" y="142852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12+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«Свирель»  (2020№8)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5" y="785794"/>
            <a:ext cx="41434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Журнал  «Свирель» №8/2020 познакомит вас  с такими насекомыми, как тля, бабочка, паук. А может вы, заинтересуетесь  жизнью рептилии Веретеницы? Эту ящерицу так легко перепутать со змеёй. Узнать  где она проживает, чем питается и какое она дает потомство, можно прочитав статью «Веретеница» на странице 8.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А еще можно совершить путешествие за ягодами. Летом и осенью можно собрать: малину, землянику, клюкву, бруснику, толокнянку и др.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Прочитайте  статью «Путешествие за сладкими сокровищами» на странице 28.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9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653</Words>
  <Application>Microsoft Office PowerPoint</Application>
  <PresentationFormat>Экран (4:3)</PresentationFormat>
  <Paragraphs>45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25</cp:revision>
  <dcterms:created xsi:type="dcterms:W3CDTF">2020-08-18T07:09:37Z</dcterms:created>
  <dcterms:modified xsi:type="dcterms:W3CDTF">2020-08-20T10:07:39Z</dcterms:modified>
</cp:coreProperties>
</file>