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12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94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01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89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76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08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31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51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13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26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AA32-694C-4C5A-9E04-2875968D773B}" type="datetimeFigureOut">
              <a:rPr lang="ru-RU" smtClean="0"/>
              <a:t>22.06.2020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510-F78B-4CAF-ABFC-C99D6E5141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11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IMG-20200622-WA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252538"/>
            <a:ext cx="11430000" cy="93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8964488" cy="63367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страницам новых журналов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</a:t>
            </a:r>
            <a:endParaRPr 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3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Слайд- презентацию обзора «По страницам новых журналов» выполнила  библиотекарь МКУК «Детская библиотека» Старощербиновского сельского поселения Щербиновского района – Сарана Т.А.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ос\Desktop\IMG-20200622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624736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6727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114800" cy="58326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Журнал «Домашний любимец»  №5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/2000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 нам узнать о кошках, львах, зебрах, собаках и других животных.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 интеллекте кошек можно в рубрике «Кошкин дом» на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странице.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Бос\Desktop\IMG-20200622-WA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8843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7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ос\Desktop\IMG-20200622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9766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4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«Тошка»  №5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/2000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знакомит нас с резвыми выдрами, птенцами жаворонков, милыми куропатками, бабочками и др.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Рубрика «Звериный доктор» расскажет нам об особенностях ухода за ручными  хорьками.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статью «Редкий питомец : домашний хорек» можно на странице 24.</a:t>
            </a:r>
            <a:endParaRPr lang="ru-RU" dirty="0"/>
          </a:p>
        </p:txBody>
      </p:sp>
      <p:pic>
        <p:nvPicPr>
          <p:cNvPr id="5123" name="Picture 3" descr="C:\Users\Бос\Desktop\IMG-20200622-WA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956248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8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ос\Desktop\IMG-20200622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4006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8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Журнал «Детская энциклопедия»  №5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/2000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расскажет нам об искусстве исцеления лекарей  Древнего Египта, которое развивалось тысячелетиями. А так же мы познакомимся с медициной средневековья и знаменитыми русскими врачами : Н.И. Пироговым, И.М. Сеченовым, В.М. Бехтеревым и др. </a:t>
            </a:r>
            <a:endParaRPr lang="ru-RU" dirty="0"/>
          </a:p>
        </p:txBody>
      </p:sp>
      <p:pic>
        <p:nvPicPr>
          <p:cNvPr id="7170" name="Picture 2" descr="C:\Users\Бос\Desktop\IMG-20200622-WA0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7"/>
            <a:ext cx="417646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0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ос\Desktop\IMG-20200622-WA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4006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8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052736"/>
            <a:ext cx="4474840" cy="50734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Научно-познавательный ж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урнал «Юный эрудит»  №5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/2000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 нам открыть тайну кавалерии прошлых лет, узнать как работает спутниковая система навигации, познакомиться с военно- транспортными кораблями.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 зонтике –морозильнике можно в рубрике «На грани фантастики» на 9 странице.</a:t>
            </a:r>
            <a:endParaRPr lang="ru-RU" dirty="0"/>
          </a:p>
        </p:txBody>
      </p:sp>
      <p:pic>
        <p:nvPicPr>
          <p:cNvPr id="9218" name="Picture 2" descr="C:\Users\Бос\Desktop\IMG-20200622-WA0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444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72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223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Слайд- презентацию обзора «По страницам новых журналов» выполнила  библиотекарь МКУК «Детская библиотека» Старощербиновского сельского поселения Щербиновского района – Сарана Т.А.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</dc:creator>
  <cp:lastModifiedBy>Бос</cp:lastModifiedBy>
  <cp:revision>11</cp:revision>
  <dcterms:created xsi:type="dcterms:W3CDTF">2020-06-22T16:34:35Z</dcterms:created>
  <dcterms:modified xsi:type="dcterms:W3CDTF">2020-06-22T18:41:40Z</dcterms:modified>
</cp:coreProperties>
</file>