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314" r:id="rId3"/>
    <p:sldId id="313" r:id="rId4"/>
    <p:sldId id="259" r:id="rId5"/>
    <p:sldId id="301" r:id="rId6"/>
    <p:sldId id="300" r:id="rId7"/>
    <p:sldId id="299" r:id="rId8"/>
    <p:sldId id="298" r:id="rId9"/>
    <p:sldId id="297" r:id="rId10"/>
    <p:sldId id="296" r:id="rId11"/>
    <p:sldId id="295" r:id="rId12"/>
    <p:sldId id="294" r:id="rId13"/>
    <p:sldId id="292" r:id="rId14"/>
    <p:sldId id="293" r:id="rId15"/>
    <p:sldId id="279" r:id="rId16"/>
    <p:sldId id="280" r:id="rId17"/>
    <p:sldId id="284" r:id="rId18"/>
    <p:sldId id="285" r:id="rId19"/>
    <p:sldId id="281" r:id="rId20"/>
    <p:sldId id="312" r:id="rId21"/>
    <p:sldId id="307" r:id="rId22"/>
    <p:sldId id="302" r:id="rId23"/>
    <p:sldId id="303" r:id="rId24"/>
    <p:sldId id="304" r:id="rId25"/>
    <p:sldId id="305" r:id="rId26"/>
    <p:sldId id="306" r:id="rId27"/>
    <p:sldId id="311" r:id="rId28"/>
    <p:sldId id="309" r:id="rId29"/>
    <p:sldId id="291" r:id="rId30"/>
    <p:sldId id="31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4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0E795-DAB8-4AAD-8851-1E22CED0CBF0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2C7AC-A668-44D6-9CAE-3F4CAE1EAE0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15945-3B20-405E-A853-94636987D17A}" type="datetimeFigureOut">
              <a:rPr lang="ru-RU" smtClean="0"/>
              <a:pPr/>
              <a:t>06.05.2020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25B64-5345-4314-8280-8BF41E857E8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4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7;&#1082;1\Desktop\&#1082;&#1086;&#1085;&#1082;&#1091;&#1088;&#1089;%20&#1088;&#1080;&#1089;&#1091;&#1085;&#1082;&#1086;&#1074;\&#1052;&#1072;&#1088;&#1082;%20&#1041;&#1077;&#1088;&#1085;&#1077;&#1089;%20-%20&#1046;&#1091;&#1088;&#1072;&#1074;&#1083;&#1080;%20(&#1084;&#1080;&#1085;&#1091;&#1089;)_(Inkompmusic.ru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к1\Desktop\конкурс рисунков\вайна 2.jpe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2714" r="2714"/>
          <a:stretch>
            <a:fillRect/>
          </a:stretch>
        </p:blipFill>
        <p:spPr bwMode="auto">
          <a:xfrm flipH="1">
            <a:off x="0" y="0"/>
            <a:ext cx="4857752" cy="3286124"/>
          </a:xfrm>
          <a:prstGeom prst="rect">
            <a:avLst/>
          </a:prstGeom>
          <a:noFill/>
        </p:spPr>
      </p:pic>
      <p:pic>
        <p:nvPicPr>
          <p:cNvPr id="1027" name="Picture 3" descr="C:\Users\пк1\Desktop\конкурс рисунков\дедушка девочк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0"/>
            <a:ext cx="4357686" cy="32861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030" name="Picture 6" descr="C:\Users\пк1\Desktop\конкурс рисунков\война. 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86124"/>
            <a:ext cx="4786314" cy="3571876"/>
          </a:xfrm>
          <a:prstGeom prst="rect">
            <a:avLst/>
          </a:prstGeom>
          <a:noFill/>
        </p:spPr>
      </p:pic>
      <p:pic>
        <p:nvPicPr>
          <p:cNvPr id="1033" name="Picture 9" descr="C:\Users\пк1\Desktop\войн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6314" y="3214686"/>
            <a:ext cx="4357686" cy="3643315"/>
          </a:xfrm>
          <a:prstGeom prst="rect">
            <a:avLst/>
          </a:prstGeom>
          <a:noFill/>
        </p:spPr>
      </p:pic>
      <p:sp>
        <p:nvSpPr>
          <p:cNvPr id="16" name="Овал 15"/>
          <p:cNvSpPr/>
          <p:nvPr/>
        </p:nvSpPr>
        <p:spPr>
          <a:xfrm>
            <a:off x="1714480" y="1571612"/>
            <a:ext cx="6072230" cy="385765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Виртуальная выставка детских рисунков,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посвящённая 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75 летию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Победы в Великой Отечественной войне</a:t>
            </a:r>
          </a:p>
          <a:p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«Славная </a:t>
            </a:r>
          </a:p>
          <a:p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победа</a:t>
            </a:r>
          </a:p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наших </a:t>
            </a:r>
          </a:p>
          <a:p>
            <a:pPr algn="ctr"/>
            <a:r>
              <a:rPr lang="ru-RU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дедов»</a:t>
            </a:r>
          </a:p>
          <a:p>
            <a:pPr algn="ctr"/>
            <a:endParaRPr lang="ru-RU" sz="2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Марк Бернес - Журавли (минус)_(Inkompmusic.r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2143108" y="435769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6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F:\29.04\IMG_20200429_145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00108"/>
            <a:ext cx="8358245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F:\29.04\IMG_20200429_170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8"/>
            <a:ext cx="4068791" cy="542928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2428868"/>
            <a:ext cx="30718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Никитин Максим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F:\29.04\IMG_20200429_170103.jpg"/>
          <p:cNvPicPr>
            <a:picLocks noChangeAspect="1" noChangeArrowheads="1"/>
          </p:cNvPicPr>
          <p:nvPr/>
        </p:nvPicPr>
        <p:blipFill>
          <a:blip r:embed="rId3" cstate="print"/>
          <a:srcRect l="10024" t="11842" r="15449" b="3275"/>
          <a:stretch>
            <a:fillRect/>
          </a:stretch>
        </p:blipFill>
        <p:spPr bwMode="auto">
          <a:xfrm>
            <a:off x="357158" y="1000108"/>
            <a:ext cx="8429684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F:\29.04\WhatsApp Image 2020-04-29 at 18.03.52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71546"/>
            <a:ext cx="4143404" cy="528641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85852" y="2214554"/>
            <a:ext cx="29289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Саблина Милана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F:\29.04\WhatsApp Image 2020-04-29 at 18.03.53 (1).jpeg"/>
          <p:cNvPicPr>
            <a:picLocks noChangeAspect="1" noChangeArrowheads="1"/>
          </p:cNvPicPr>
          <p:nvPr/>
        </p:nvPicPr>
        <p:blipFill>
          <a:blip r:embed="rId3"/>
          <a:srcRect l="4905" t="7143" r="1907" b="1020"/>
          <a:stretch>
            <a:fillRect/>
          </a:stretch>
        </p:blipFill>
        <p:spPr bwMode="auto">
          <a:xfrm>
            <a:off x="428597" y="1071546"/>
            <a:ext cx="8358246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F:\29.04\20200429_2222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000496" y="1643050"/>
            <a:ext cx="5429288" cy="414340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57291" y="2500306"/>
            <a:ext cx="29289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Бабичев Арсений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F:\29.04\20200429_222524.jpg"/>
          <p:cNvPicPr>
            <a:picLocks noChangeAspect="1" noChangeArrowheads="1"/>
          </p:cNvPicPr>
          <p:nvPr/>
        </p:nvPicPr>
        <p:blipFill>
          <a:blip r:embed="rId3" cstate="print"/>
          <a:srcRect l="-893" t="1282" r="1786" b="2564"/>
          <a:stretch>
            <a:fillRect/>
          </a:stretch>
        </p:blipFill>
        <p:spPr bwMode="auto">
          <a:xfrm>
            <a:off x="285720" y="1000108"/>
            <a:ext cx="8501122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F:\29.04\WhatsApp Image 2020-04-29 at 18.03.5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000108"/>
            <a:ext cx="4071966" cy="54530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28729" y="2000240"/>
            <a:ext cx="30003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Саблина Дарья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F:\29.04\WhatsApp Image 2020-04-29 at 18.03.52 (1).jpeg"/>
          <p:cNvPicPr>
            <a:picLocks noChangeAspect="1" noChangeArrowheads="1"/>
          </p:cNvPicPr>
          <p:nvPr/>
        </p:nvPicPr>
        <p:blipFill>
          <a:blip r:embed="rId3"/>
          <a:srcRect l="1682" t="3846" r="961" b="961"/>
          <a:stretch>
            <a:fillRect/>
          </a:stretch>
        </p:blipFill>
        <p:spPr bwMode="auto">
          <a:xfrm>
            <a:off x="357158" y="1000108"/>
            <a:ext cx="8501122" cy="550072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5" name="Picture 3" descr="F:\29.04\FullSizeRender.jpg"/>
          <p:cNvPicPr>
            <a:picLocks noChangeAspect="1" noChangeArrowheads="1"/>
          </p:cNvPicPr>
          <p:nvPr/>
        </p:nvPicPr>
        <p:blipFill>
          <a:blip r:embed="rId3"/>
          <a:srcRect r="5970"/>
          <a:stretch>
            <a:fillRect/>
          </a:stretch>
        </p:blipFill>
        <p:spPr bwMode="auto">
          <a:xfrm>
            <a:off x="4500562" y="1000108"/>
            <a:ext cx="4286280" cy="542928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14348" y="2357430"/>
            <a:ext cx="36433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Островский Илларион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F:\29.04\20200429_123707.jpg"/>
          <p:cNvPicPr/>
          <p:nvPr/>
        </p:nvPicPr>
        <p:blipFill>
          <a:blip r:embed="rId4"/>
          <a:srcRect l="1441" t="6310" r="2300" b="8368"/>
          <a:stretch>
            <a:fillRect/>
          </a:stretch>
        </p:blipFill>
        <p:spPr bwMode="auto">
          <a:xfrm>
            <a:off x="428596" y="1000108"/>
            <a:ext cx="83582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357554" y="5429264"/>
            <a:ext cx="40005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Середа Иван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F:\29.04\FullSizeRender.jpg"/>
          <p:cNvPicPr>
            <a:picLocks noChangeAspect="1" noChangeArrowheads="1"/>
          </p:cNvPicPr>
          <p:nvPr/>
        </p:nvPicPr>
        <p:blipFill>
          <a:blip r:embed="rId3"/>
          <a:srcRect r="5797"/>
          <a:stretch>
            <a:fillRect/>
          </a:stretch>
        </p:blipFill>
        <p:spPr bwMode="auto">
          <a:xfrm>
            <a:off x="4143372" y="1071546"/>
            <a:ext cx="4643470" cy="53578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28596" y="2000240"/>
            <a:ext cx="37147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Островский Илларион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пк1\Desktop\конкурс рисунков\война 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8443972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F:\29.04\IMG_0589.JPG"/>
          <p:cNvPicPr>
            <a:picLocks noChangeAspect="1" noChangeArrowheads="1"/>
          </p:cNvPicPr>
          <p:nvPr/>
        </p:nvPicPr>
        <p:blipFill>
          <a:blip r:embed="rId3"/>
          <a:srcRect l="1746" t="5269" r="1286" b="3431"/>
          <a:stretch>
            <a:fillRect/>
          </a:stretch>
        </p:blipFill>
        <p:spPr bwMode="auto">
          <a:xfrm>
            <a:off x="357158" y="1000108"/>
            <a:ext cx="8429684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F:\29.04\IMG_20200429_2141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4143404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85786" y="2428868"/>
            <a:ext cx="35004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Кокоулин Максим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F:\29.04\20200429_123707.jpg"/>
          <p:cNvPicPr/>
          <p:nvPr/>
        </p:nvPicPr>
        <p:blipFill>
          <a:blip r:embed="rId3"/>
          <a:srcRect l="1613" t="6751" r="2509" b="1688"/>
          <a:stretch>
            <a:fillRect/>
          </a:stretch>
        </p:blipFill>
        <p:spPr bwMode="auto">
          <a:xfrm>
            <a:off x="428596" y="1000108"/>
            <a:ext cx="83582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43240" y="5500702"/>
            <a:ext cx="407196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Середа Иван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F:\29.04\IMG_7047.JPG"/>
          <p:cNvPicPr/>
          <p:nvPr/>
        </p:nvPicPr>
        <p:blipFill>
          <a:blip r:embed="rId3"/>
          <a:srcRect l="4160" t="5322" r="2995" b="5100"/>
          <a:stretch>
            <a:fillRect/>
          </a:stretch>
        </p:blipFill>
        <p:spPr bwMode="auto">
          <a:xfrm>
            <a:off x="428596" y="1000108"/>
            <a:ext cx="83582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71736" y="5429264"/>
            <a:ext cx="58015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Мараховская  Лиза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F:\29.04\IMG_20200429_162021.jpg"/>
          <p:cNvPicPr/>
          <p:nvPr/>
        </p:nvPicPr>
        <p:blipFill>
          <a:blip r:embed="rId3" cstate="print"/>
          <a:srcRect l="1235" t="3704" r="2402" b="7084"/>
          <a:stretch>
            <a:fillRect/>
          </a:stretch>
        </p:blipFill>
        <p:spPr bwMode="auto">
          <a:xfrm>
            <a:off x="428596" y="1000108"/>
            <a:ext cx="83582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5984" y="5286388"/>
            <a:ext cx="67151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Азаренко  Анастасия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F:\29.04\IMG_20200429_195508.jpg"/>
          <p:cNvPicPr/>
          <p:nvPr/>
        </p:nvPicPr>
        <p:blipFill>
          <a:blip r:embed="rId3" cstate="print"/>
          <a:srcRect l="5903" t="6944" r="7291" b="11574"/>
          <a:stretch>
            <a:fillRect/>
          </a:stretch>
        </p:blipFill>
        <p:spPr bwMode="auto">
          <a:xfrm>
            <a:off x="428596" y="1000108"/>
            <a:ext cx="83582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857488" y="5357826"/>
            <a:ext cx="54292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Дункевич Никита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F:\29.04\Локоть М кубановедение 29.04.2020.jpg"/>
          <p:cNvPicPr/>
          <p:nvPr/>
        </p:nvPicPr>
        <p:blipFill>
          <a:blip r:embed="rId3" cstate="print"/>
          <a:srcRect l="2330" t="11475" r="6019" b="3934"/>
          <a:stretch>
            <a:fillRect/>
          </a:stretch>
        </p:blipFill>
        <p:spPr bwMode="auto">
          <a:xfrm>
            <a:off x="428596" y="1000108"/>
            <a:ext cx="8358246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43174" y="5429264"/>
            <a:ext cx="57150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Локоть Максим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3" descr="F:\29.04\20200429_175444.jpg"/>
          <p:cNvPicPr>
            <a:picLocks noChangeAspect="1" noChangeArrowheads="1"/>
          </p:cNvPicPr>
          <p:nvPr/>
        </p:nvPicPr>
        <p:blipFill>
          <a:blip r:embed="rId3" cstate="print"/>
          <a:srcRect l="2885" t="2043" r="14903" b="2404"/>
          <a:stretch>
            <a:fillRect/>
          </a:stretch>
        </p:blipFill>
        <p:spPr bwMode="auto">
          <a:xfrm>
            <a:off x="428596" y="1071546"/>
            <a:ext cx="8358246" cy="410829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00364" y="5286388"/>
            <a:ext cx="51435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Роменко Артём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F:\29.04\WhatsApp Image 2020-05-02 at 10.37.50.jpeg"/>
          <p:cNvPicPr/>
          <p:nvPr/>
        </p:nvPicPr>
        <p:blipFill>
          <a:blip r:embed="rId3"/>
          <a:srcRect t="2211" b="4668"/>
          <a:stretch>
            <a:fillRect/>
          </a:stretch>
        </p:blipFill>
        <p:spPr bwMode="auto">
          <a:xfrm>
            <a:off x="428596" y="1000108"/>
            <a:ext cx="835824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71736" y="5500702"/>
            <a:ext cx="464347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00" dirty="0" smtClean="0"/>
              <a:t>   </a:t>
            </a:r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Дрягин  Витя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к1\Desktop\конкурс рисунков\рамка 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Содержимое 3" descr="Стихи на День Победы в красивом оформлении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428736"/>
            <a:ext cx="6143668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пк1\Desktop\конкурс рисунков\война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000108"/>
            <a:ext cx="8358247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7172" name="Picture 4" descr="C:\Users\пк1\Desktop\конкурс рисунков\рамка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C:\Users\пк1\Desktop\конкурс рисунков\рамка 19.jpg"/>
          <p:cNvPicPr/>
          <p:nvPr/>
        </p:nvPicPr>
        <p:blipFill>
          <a:blip r:embed="rId3"/>
          <a:srcRect l="7055" t="6443" r="7643" b="15598"/>
          <a:stretch>
            <a:fillRect/>
          </a:stretch>
        </p:blipFill>
        <p:spPr bwMode="auto">
          <a:xfrm>
            <a:off x="214282" y="214290"/>
            <a:ext cx="8715436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пк1\Desktop\конкурс рисунков\рамка 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71604" y="1428736"/>
            <a:ext cx="6000792" cy="54292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Arial Black" pitchFamily="34" charset="0"/>
              </a:rPr>
              <a:t>Читатели детской библиотеки </a:t>
            </a:r>
            <a:r>
              <a:rPr lang="ru-RU" sz="3600" b="1" dirty="0" smtClean="0">
                <a:solidFill>
                  <a:schemeClr val="accent2"/>
                </a:solidFill>
                <a:latin typeface="Arial Black" pitchFamily="34" charset="0"/>
              </a:rPr>
              <a:t>учащиеся МБОУ </a:t>
            </a:r>
            <a:r>
              <a:rPr lang="ru-RU" sz="3600" b="1" dirty="0" smtClean="0">
                <a:solidFill>
                  <a:schemeClr val="accent2"/>
                </a:solidFill>
                <a:latin typeface="Arial Black" pitchFamily="34" charset="0"/>
              </a:rPr>
              <a:t>СОШ № 1  </a:t>
            </a:r>
            <a:endParaRPr lang="ru-RU" sz="3600" b="1" dirty="0" smtClean="0">
              <a:solidFill>
                <a:schemeClr val="accent2"/>
              </a:solidFill>
              <a:latin typeface="Arial Black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accent2"/>
                </a:solidFill>
                <a:latin typeface="Arial Black" pitchFamily="34" charset="0"/>
              </a:rPr>
              <a:t>1 </a:t>
            </a:r>
            <a:r>
              <a:rPr lang="ru-RU" sz="3600" b="1" dirty="0" smtClean="0">
                <a:solidFill>
                  <a:schemeClr val="accent2"/>
                </a:solidFill>
                <a:latin typeface="Arial Black" pitchFamily="34" charset="0"/>
              </a:rPr>
              <a:t>«А» класса, приняли активное участие в виртуальной </a:t>
            </a:r>
            <a:r>
              <a:rPr lang="ru-RU" sz="3600" b="1" dirty="0" smtClean="0">
                <a:solidFill>
                  <a:schemeClr val="accent2"/>
                </a:solidFill>
                <a:latin typeface="Arial Black" pitchFamily="34" charset="0"/>
              </a:rPr>
              <a:t>выставке </a:t>
            </a:r>
            <a:r>
              <a:rPr lang="ru-RU" sz="3600" b="1" dirty="0" smtClean="0">
                <a:solidFill>
                  <a:schemeClr val="accent2"/>
                </a:solidFill>
                <a:latin typeface="Arial Black" pitchFamily="34" charset="0"/>
              </a:rPr>
              <a:t>детских рисунков «Славная победа наших дедов»</a:t>
            </a:r>
            <a:endParaRPr lang="ru-RU" sz="3600" b="1" dirty="0">
              <a:solidFill>
                <a:schemeClr val="accent2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1752D~1\AppData\Local\Temp\Rar$DIa0.677\WhatsApp Image 2020-05-01 at 13.54.0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000108"/>
            <a:ext cx="4071965" cy="540048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58" y="2428868"/>
            <a:ext cx="450059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Кардашевская Арина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1752D~1\AppData\Local\Temp\Rar$DIa0.767\WhatsApp Image 2020-05-01 at 13.53.59.jpeg"/>
          <p:cNvPicPr/>
          <p:nvPr/>
        </p:nvPicPr>
        <p:blipFill>
          <a:blip r:embed="rId3"/>
          <a:srcRect l="3340" t="8571" b="1837"/>
          <a:stretch>
            <a:fillRect/>
          </a:stretch>
        </p:blipFill>
        <p:spPr bwMode="auto">
          <a:xfrm>
            <a:off x="428596" y="1000108"/>
            <a:ext cx="8358246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4" descr="F:\29.04\20200429_22080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4036215" y="1678769"/>
            <a:ext cx="5429288" cy="407196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57224" y="2214554"/>
            <a:ext cx="34290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Абалмазов  Иван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5" descr="F:\29.04\20200429_220154.jpg"/>
          <p:cNvPicPr>
            <a:picLocks noChangeAspect="1" noChangeArrowheads="1"/>
          </p:cNvPicPr>
          <p:nvPr/>
        </p:nvPicPr>
        <p:blipFill>
          <a:blip r:embed="rId3"/>
          <a:srcRect l="2546" t="6790" r="3703" b="5247"/>
          <a:stretch>
            <a:fillRect/>
          </a:stretch>
        </p:blipFill>
        <p:spPr bwMode="auto">
          <a:xfrm>
            <a:off x="357158" y="1000108"/>
            <a:ext cx="8429684" cy="54292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пк1\Desktop\конкурс рисунков\карточка 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5" descr="F:\29.04\IMG_20200429_1459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00109"/>
            <a:ext cx="4286280" cy="54292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42910" y="2357430"/>
            <a:ext cx="36433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Хорошайло Софья</a:t>
            </a:r>
            <a:endParaRPr lang="ru-RU" sz="5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740</TotalTime>
  <Words>90</Words>
  <Application>Microsoft Office PowerPoint</Application>
  <PresentationFormat>Экран (4:3)</PresentationFormat>
  <Paragraphs>33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пк1</dc:creator>
  <cp:lastModifiedBy>пк1</cp:lastModifiedBy>
  <cp:revision>81</cp:revision>
  <dcterms:created xsi:type="dcterms:W3CDTF">2020-05-02T14:10:56Z</dcterms:created>
  <dcterms:modified xsi:type="dcterms:W3CDTF">2020-05-06T21:10:35Z</dcterms:modified>
</cp:coreProperties>
</file>