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2381250"/>
            <a:ext cx="5706591" cy="3257550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rgbClr val="C00000"/>
                </a:solidFill>
              </a:rPr>
              <a:t>Пусть мама услышит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Час поэтического настроения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Иятта\Рабочий стол\ЭТО СРОЧНО\ПРЕЗЕНТАЦИЯ\0b1046f41010b46599801122fdb6b725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1704" y="82352"/>
            <a:ext cx="2431529" cy="47625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4700736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4913" y="476672"/>
            <a:ext cx="725552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76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0"/>
            <a:ext cx="259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81650"/>
            <a:ext cx="3568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55776" y="523528"/>
            <a:ext cx="5904657" cy="13464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cs typeface="Andalus" panose="02020603050405020304" pitchFamily="18" charset="-78"/>
              </a:rPr>
              <a:t>МКУК «Детская библиотека»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cs typeface="Andalus" panose="02020603050405020304" pitchFamily="18" charset="-78"/>
              </a:rPr>
              <a:t>Старощербиновского сельского поселения</a:t>
            </a:r>
          </a:p>
          <a:p>
            <a:pPr algn="ctr"/>
            <a:endParaRPr lang="ru-RU" sz="2800" b="1" dirty="0">
              <a:solidFill>
                <a:srgbClr val="C00000"/>
              </a:solidFill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437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77636"/>
            <a:ext cx="7128792" cy="5587667"/>
          </a:xfrm>
        </p:spPr>
        <p:txBody>
          <a:bodyPr>
            <a:normAutofit fontScale="85000" lnSpcReduction="20000"/>
          </a:bodyPr>
          <a:lstStyle/>
          <a:p>
            <a:r>
              <a:rPr lang="ru-RU" sz="4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Берегите матерей</a:t>
            </a:r>
          </a:p>
          <a:p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Воспеваю то, что вечно ново.</a:t>
            </a:r>
            <a:b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хотя совсем не гимн пою,</a:t>
            </a:r>
            <a:b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в душе родившееся слово</a:t>
            </a:r>
            <a:b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Обретает музыку свою.</a:t>
            </a:r>
          </a:p>
          <a:p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сроду не обманет,</a:t>
            </a:r>
            <a:b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нем сокрыто жизни существо.</a:t>
            </a:r>
            <a:b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нем — исток всего. </a:t>
            </a:r>
            <a:endParaRPr lang="ru-RU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Ему 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конца нет.</a:t>
            </a:r>
            <a:b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Встаньте!..</a:t>
            </a:r>
            <a:b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произношу его:</a:t>
            </a:r>
            <a:b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«Мама</a:t>
            </a: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Расул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Гамзатов</a:t>
            </a:r>
          </a:p>
          <a:p>
            <a:endParaRPr lang="ru-RU" sz="3500" b="1" i="1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Иятта\Рабочий стол\ЭТО СРОЧНО\ПРЕЗЕНТАЦИЯ\0b1046f41010b46599801122fdb6b725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784350" cy="47625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60538"/>
            <a:ext cx="295232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4175" y="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76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34374" y="4495800"/>
            <a:ext cx="8096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08206"/>
            <a:ext cx="3568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5169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181100"/>
            <a:ext cx="7128792" cy="484018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Дорогие женщины !</a:t>
            </a:r>
          </a:p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Примите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искренние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поздравления с Днем Матери !</a:t>
            </a:r>
          </a:p>
          <a:p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Пускай все мамы улыбаются,</a:t>
            </a:r>
            <a:b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любви детей своих купаются,</a:t>
            </a:r>
            <a:b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не болеют и не старятся,</a:t>
            </a:r>
            <a:b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все надежды их сбываются!</a:t>
            </a:r>
            <a:b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3568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4175" y="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76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81650"/>
            <a:ext cx="3568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5173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332656"/>
            <a:ext cx="5760640" cy="6525343"/>
          </a:xfrm>
        </p:spPr>
        <p:txBody>
          <a:bodyPr>
            <a:noAutofit/>
          </a:bodyPr>
          <a:lstStyle/>
          <a:p>
            <a:endParaRPr lang="ru-RU" sz="2000" dirty="0" smtClean="0">
              <a:solidFill>
                <a:srgbClr val="303457"/>
              </a:solidFill>
              <a:latin typeface="PTSerif-Regular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Я 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помню спальню и лампадку, </a:t>
            </a:r>
            <a:endParaRPr lang="ru-RU" sz="2400" b="1" dirty="0" smtClean="0">
              <a:solidFill>
                <a:srgbClr val="C00000"/>
              </a:solidFill>
              <a:latin typeface="PTSerif-Regular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Игрушки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, теплую кроватку </a:t>
            </a:r>
            <a:endParaRPr lang="ru-RU" sz="2400" b="1" dirty="0" smtClean="0">
              <a:solidFill>
                <a:srgbClr val="C00000"/>
              </a:solidFill>
              <a:latin typeface="PTSerif-Regular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И 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милый, кроткий голос твой: </a:t>
            </a:r>
            <a:endParaRPr lang="ru-RU" sz="2400" b="1" dirty="0" smtClean="0">
              <a:solidFill>
                <a:srgbClr val="C00000"/>
              </a:solidFill>
              <a:latin typeface="PTSerif-Regular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«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Ангел-хранитель над тобой!» </a:t>
            </a:r>
            <a:endParaRPr lang="ru-RU" sz="2400" b="1" dirty="0" smtClean="0">
              <a:solidFill>
                <a:srgbClr val="C00000"/>
              </a:solidFill>
              <a:latin typeface="PTSerif-Regular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Ты 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перекрестишь, поцелуешь, </a:t>
            </a:r>
            <a:endParaRPr lang="ru-RU" sz="2400" b="1" dirty="0" smtClean="0">
              <a:solidFill>
                <a:srgbClr val="C00000"/>
              </a:solidFill>
              <a:latin typeface="PTSerif-Regular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Напомнишь 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мне, что он со мной</a:t>
            </a:r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,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И верой в счастье очаруешь… </a:t>
            </a:r>
            <a:endParaRPr lang="ru-RU" sz="2400" b="1" dirty="0" smtClean="0">
              <a:solidFill>
                <a:srgbClr val="C00000"/>
              </a:solidFill>
              <a:latin typeface="PTSerif-Regular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Я 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помню, помню голос твой</a:t>
            </a:r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!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Я помню ночь, тепло кроватки, </a:t>
            </a:r>
            <a:endParaRPr lang="ru-RU" sz="2400" b="1" dirty="0" smtClean="0">
              <a:solidFill>
                <a:srgbClr val="C00000"/>
              </a:solidFill>
              <a:latin typeface="PTSerif-Regular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Лампадку 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в сумраке угла </a:t>
            </a:r>
            <a:endParaRPr lang="ru-RU" sz="2400" b="1" dirty="0" smtClean="0">
              <a:solidFill>
                <a:srgbClr val="C00000"/>
              </a:solidFill>
              <a:latin typeface="PTSerif-Regular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И 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тени от цепей лампадки</a:t>
            </a:r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…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Не ты ли ангелом была</a:t>
            </a:r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?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PTSerif-Regular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PTSerif-Regular"/>
              </a:rPr>
              <a:t>Иван Бунин</a:t>
            </a: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Иятта\Рабочий стол\ЭТО СРОЧНО\ПРЕЗЕНТАЦИЯ\0b1046f41010b46599801122fdb6b725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987824" cy="47625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68870"/>
            <a:ext cx="1889956" cy="102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619672" cy="2081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76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95800"/>
            <a:ext cx="190770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3912" y="5672668"/>
            <a:ext cx="243001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40" y="449580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449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9" y="657647"/>
            <a:ext cx="6048672" cy="6200354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 </a:t>
            </a:r>
            <a:r>
              <a:rPr lang="ru-RU" b="1" dirty="0">
                <a:solidFill>
                  <a:srgbClr val="C00000"/>
                </a:solidFill>
              </a:rPr>
              <a:t>краю деревни старая избушка,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Там </a:t>
            </a:r>
            <a:r>
              <a:rPr lang="ru-RU" b="1" dirty="0">
                <a:solidFill>
                  <a:srgbClr val="C00000"/>
                </a:solidFill>
              </a:rPr>
              <a:t>перед иконой молится старушка. Молится старушка, сына поминает, </a:t>
            </a:r>
            <a:r>
              <a:rPr lang="ru-RU" b="1" dirty="0" smtClean="0">
                <a:solidFill>
                  <a:srgbClr val="C00000"/>
                </a:solidFill>
              </a:rPr>
              <a:t> Сын </a:t>
            </a:r>
            <a:r>
              <a:rPr lang="ru-RU" b="1" dirty="0">
                <a:solidFill>
                  <a:srgbClr val="C00000"/>
                </a:solidFill>
              </a:rPr>
              <a:t>в краю далеком родину спасает. Молится старушка, утирает слезы, </a:t>
            </a:r>
            <a:r>
              <a:rPr lang="ru-RU" b="1" dirty="0" smtClean="0">
                <a:solidFill>
                  <a:srgbClr val="C00000"/>
                </a:solidFill>
              </a:rPr>
              <a:t>        А </a:t>
            </a:r>
            <a:r>
              <a:rPr lang="ru-RU" b="1" dirty="0">
                <a:solidFill>
                  <a:srgbClr val="C00000"/>
                </a:solidFill>
              </a:rPr>
              <a:t>в глазах усталых расцветают грезы. Видит она поле, это поле боя</a:t>
            </a:r>
            <a:r>
              <a:rPr lang="ru-RU" b="1" dirty="0" smtClean="0">
                <a:solidFill>
                  <a:srgbClr val="C00000"/>
                </a:solidFill>
              </a:rPr>
              <a:t>,          </a:t>
            </a:r>
            <a:r>
              <a:rPr lang="ru-RU" b="1" dirty="0">
                <a:solidFill>
                  <a:srgbClr val="C00000"/>
                </a:solidFill>
              </a:rPr>
              <a:t>Сына видит в поле — павшего героя</a:t>
            </a:r>
            <a:r>
              <a:rPr lang="ru-RU" b="1" dirty="0" smtClean="0">
                <a:solidFill>
                  <a:srgbClr val="C00000"/>
                </a:solidFill>
              </a:rPr>
              <a:t>.  </a:t>
            </a:r>
            <a:r>
              <a:rPr lang="ru-RU" b="1" dirty="0">
                <a:solidFill>
                  <a:srgbClr val="C00000"/>
                </a:solidFill>
              </a:rPr>
              <a:t>На груди широкой запеклася рана, Сжали руки знамя вражеского стана</a:t>
            </a:r>
            <a:r>
              <a:rPr lang="ru-RU" b="1" dirty="0" smtClean="0">
                <a:solidFill>
                  <a:srgbClr val="C00000"/>
                </a:solidFill>
              </a:rPr>
              <a:t>.    </a:t>
            </a:r>
            <a:r>
              <a:rPr lang="ru-RU" b="1" dirty="0">
                <a:solidFill>
                  <a:srgbClr val="C00000"/>
                </a:solidFill>
              </a:rPr>
              <a:t>И от счастья с горем вся она застыла, Голову седую на руки склонила. </a:t>
            </a:r>
            <a:r>
              <a:rPr lang="ru-RU" b="1" dirty="0" smtClean="0">
                <a:solidFill>
                  <a:srgbClr val="C00000"/>
                </a:solidFill>
              </a:rPr>
              <a:t>            И </a:t>
            </a:r>
            <a:r>
              <a:rPr lang="ru-RU" b="1" dirty="0">
                <a:solidFill>
                  <a:srgbClr val="C00000"/>
                </a:solidFill>
              </a:rPr>
              <a:t>закрыли брови редкие сединки</a:t>
            </a:r>
            <a:r>
              <a:rPr lang="ru-RU" b="1" dirty="0" smtClean="0">
                <a:solidFill>
                  <a:srgbClr val="C00000"/>
                </a:solidFill>
              </a:rPr>
              <a:t>,         </a:t>
            </a:r>
            <a:r>
              <a:rPr lang="ru-RU" b="1" dirty="0">
                <a:solidFill>
                  <a:srgbClr val="C00000"/>
                </a:solidFill>
              </a:rPr>
              <a:t>А из глаз, как бисер, сыплются слезинки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Сергей </a:t>
            </a:r>
            <a:r>
              <a:rPr lang="ru-RU" b="1" dirty="0" smtClean="0">
                <a:solidFill>
                  <a:srgbClr val="C00000"/>
                </a:solidFill>
              </a:rPr>
              <a:t>Есенин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 smtClean="0"/>
          </a:p>
          <a:p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Picture 2" descr="C:\Documents and Settings\Иятта\Рабочий стол\ЭТО СРОЧНО\ПРЕЗЕНТАЦИЯ\0b1046f41010b46599801122fdb6b725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70698" y="-19050"/>
            <a:ext cx="2338442" cy="47625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82" y="19472"/>
            <a:ext cx="148339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7636" y="13752"/>
            <a:ext cx="12049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7636" y="2286000"/>
            <a:ext cx="12049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495800"/>
            <a:ext cx="161967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796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48680"/>
            <a:ext cx="5634583" cy="630932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Как много забвением темным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Из сердца навек унеслось!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Печальные губы мы помним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И пышные пряди волос,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Замедленный вздох над тетрадкой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И в ярких рубинах кольцо,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Когда над уютной кроваткой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Твое улыбалось лицо</a:t>
            </a:r>
            <a:r>
              <a:rPr lang="ru-RU" sz="38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.</a:t>
            </a: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8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Марина </a:t>
            </a: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Цветаева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  <p:pic>
        <p:nvPicPr>
          <p:cNvPr id="4" name="Picture 2" descr="C:\Documents and Settings\Иятта\Рабочий стол\ЭТО СРОЧНО\ПРЕЗЕНТАЦИЯ\0b1046f41010b46599801122fdb6b725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0"/>
            <a:ext cx="2736304" cy="47625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332656"/>
            <a:ext cx="313184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88922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76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877272"/>
            <a:ext cx="25908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812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09825" y="620687"/>
            <a:ext cx="6266631" cy="5760641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Здравствуй, мама!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Опять мне снится песня твоя.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Здравствуй, мама!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Светла, как память, нежность твоя.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Этот мир не от солнца такой золотой —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Он наполнен до края твоей добротой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На земле хороших людей немало,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Сердечных людей немало.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И все-таки лучше всех на земле —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Мама. Моя мама. Здравствуй, мама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!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Ты слабеешь - в меня уходят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сила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твоя.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Ты стареешь - в меня уходят годы твои.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Все равно, несмотря на любые года,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Будешь ты для меня молодой навсегда.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Натрудились на десять жизней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руки твои,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Народились под этим небом внуки твои.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Ты опять колыбельную песню поешь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И во внучке своей вдруг себя узнаешь.</a:t>
            </a:r>
          </a:p>
          <a:p>
            <a:endParaRPr lang="ru-RU" sz="16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Роберт Рождественский</a:t>
            </a:r>
          </a:p>
          <a:p>
            <a:endParaRPr lang="ru-RU" sz="12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4" name="Picture 2" descr="C:\Documents and Settings\Иятта\Рабочий стол\ЭТО СРОЧНО\ПРЕЗЕНТАЦИЯ\0b1046f41010b46599801122fdb6b725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2409825" cy="47625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06" y="-95250"/>
            <a:ext cx="3568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4175" y="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76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0"/>
            <a:ext cx="259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6552" y="3429759"/>
            <a:ext cx="295232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358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980727"/>
            <a:ext cx="4064496" cy="5782023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Было утром тихо в доме,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Я писала на ладони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Имя мамино.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Не в тетрадке, на листке,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Не на стенке каменной,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Я писала на руке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Имя мамино.</a:t>
            </a:r>
          </a:p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 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Агния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Барто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C:\Documents and Settings\Иятта\Рабочий стол\ЭТО СРОЧНО\ПРЕЗЕНТАЦИЯ\0b1046f41010b46599801122fdb6b725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779912" cy="47625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35687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4175" y="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76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687" y="4400550"/>
            <a:ext cx="259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62375"/>
            <a:ext cx="3568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5823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233214"/>
            <a:ext cx="5576664" cy="6624787"/>
          </a:xfrm>
        </p:spPr>
        <p:txBody>
          <a:bodyPr>
            <a:normAutofit/>
          </a:bodyPr>
          <a:lstStyle/>
          <a:p>
            <a:r>
              <a:rPr lang="ru-RU" sz="42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2" descr="C:\Documents and Settings\Иятта\Рабочий стол\ЭТО СРОЧНО\ПРЕЗЕНТАЦИЯ\0b1046f41010b46599801122fdb6b725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3104" y="0"/>
            <a:ext cx="2732896" cy="47625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9187" y="61764"/>
            <a:ext cx="3568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4175" y="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76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5710" y="4762500"/>
            <a:ext cx="229829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06" y="3717032"/>
            <a:ext cx="1514066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474345"/>
            <a:ext cx="5410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Я знаю, что все женщины прекрасны.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И красотой своею и умом.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Еще весельем, если в доме праздник.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И верностью, – когда разлука в нем.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Не их наряды или профиль римский,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Нас покоряет женская душа.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И молодость ее…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И материнство,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И седина, когда пора пришла.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Покуда жив, – я им молиться буду.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Любовь иным восторгам предпочту.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Господь явил нам женщину, как чудо,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Доверив миру эту красоту.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Андрей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Дементьев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94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88172" y="404664"/>
            <a:ext cx="4384228" cy="633670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клонись-ка ты, головушка,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невзгод и от обид,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Мама, белая голубушка,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 новое горит.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оно смывает начисто,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разглаживает вновь…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Отступает одиночество,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возвращается любовь.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сладки, как в полдень пасеки,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из детства голоса,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твои руки, твои песенки,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твои вечные глаза.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Булат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Окуджав</a:t>
            </a:r>
            <a:r>
              <a:rPr lang="ru-RU" i="1" dirty="0">
                <a:solidFill>
                  <a:srgbClr val="C00000"/>
                </a:solidFill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2" descr="C:\Documents and Settings\Иятта\Рабочий стол\ЭТО СРОЧНО\ПРЕЗЕНТАЦИЯ\0b1046f41010b46599801122fdb6b725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555776" cy="47625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60538"/>
            <a:ext cx="3568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4175" y="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0"/>
            <a:ext cx="1276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95800"/>
            <a:ext cx="259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Documents and Settings\Иятта\Рабочий стол\ЭТО СРОЧНО\ПРЕЗЕНТАЦИЯ\0_6d5e4_a4e0eb9c_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08206"/>
            <a:ext cx="3568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Documents and Settings\Иятта\Рабочий стол\ЭТО СРОЧНО\ПРЕЗЕНТАЦИЯ\0_6d5dd_fa218c92_L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4098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52566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422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Бос</dc:creator>
  <cp:lastModifiedBy>Библиотека</cp:lastModifiedBy>
  <cp:revision>17</cp:revision>
  <dcterms:created xsi:type="dcterms:W3CDTF">2020-11-20T12:16:53Z</dcterms:created>
  <dcterms:modified xsi:type="dcterms:W3CDTF">2020-11-25T08:39:06Z</dcterms:modified>
</cp:coreProperties>
</file>