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Рандеву с любимыми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актерами</a:t>
            </a:r>
            <a:endParaRPr lang="ru-RU" sz="66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14908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Выставка-презентация книг,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посвящённая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знаменитым и выдающимся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актёрам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российского кинематографа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Старощербиновского сельского поселения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124744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Многие из актеров — героев книги известного киноведа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Эльги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Лындиной, безусловно, войдут в историю современной России. По той простой причине, что все они унаследовали великие традиции русской театральной школы, которая процветала и создавала шедевры во все времена, включая нынешние. Автор книги хорошо знает творческий путь своих героев: Валерия Приемыхова, безвременно ушедших Елены Майоровой и Сергея Бодрова, гардемарина Дмитрия Харатьяна, Аллы Клюка и других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ruslania.com/pictures/books_photos/48/489829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7288">
            <a:off x="589306" y="1363798"/>
            <a:ext cx="2880320" cy="432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1268760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Вячеслав Тихонов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целая эпоха в нашем кинематографе, символ благородства и настоящего мужского обаяния. Бог наградил его не только притягательной внешней красотой и врожденной статью, но и необычайным артистическим талантом, который он сумел превратить в высший пилотаж профессионализма и мастерства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1.mybook.io/c/248x392/book_covers/b2/fe/b2fe98fb-827e-4b91-b6ad-0a26eac189f2.jpe?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7214">
            <a:off x="755576" y="1628800"/>
            <a:ext cx="2866256" cy="407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39952" y="1700809"/>
            <a:ext cx="41044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 Орлова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её встречали всюду, где бы она не появлялась! Как родную, как желанную, как дочь и сестру. Народный характер её героинь, её простота, её человеческое обаяние, её громадная артистическая культура давно и прочно в глазах множества людей создали вполне реальный идеал советской киноактрисы. И в этом нет преувеличения.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nigirossii.ru/pictures/2/38/5188482_s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0211">
            <a:off x="689363" y="1487647"/>
            <a:ext cx="2592288" cy="393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cdn.eksmo.ru/v2/ITD000000000162966/COVER/cover1__w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0973">
            <a:off x="827584" y="1556792"/>
            <a:ext cx="2873682" cy="4104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1484785"/>
            <a:ext cx="36724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Абдулов -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романтик, красавец, любимец миллионов женщин. Его трогательные роли в мелодрамах будоражили сердца. По нему вздыхали поклонницы, им любовались, как шедевром природы. Он остался в памяти благодарных зрителей как чуткий, нежный, влюбчивый юноша, способный, между тем, к сильным и смелым поступкам.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3928" y="980728"/>
            <a:ext cx="460851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 Соколова</a:t>
            </a:r>
          </a:p>
          <a:p>
            <a:pPr algn="ctr"/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артисты, овеянные громкой, шумной славой. А есть другие — их тоже все знают, но по-иному к ним привыкают, как к близкому человеку, и любят всенародно. Такой была актриса Любовь Соколова. Ее появления на экране ждали миллионы зрителей!» Ее знали и любили! Она стала популярной в образах верной жены, доброй матери. Все ее роли без исключения — яркие, запоминающиеся, искренние. Она была поистине «королевой эпизода»! Но главный талант этой замечательной актрисы — большой человеческий талант доброты</a:t>
            </a:r>
            <a:endParaRPr lang="ru-RU" sz="1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ruslania.com/pictures/books_photos/21/211733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0842">
            <a:off x="683568" y="1628800"/>
            <a:ext cx="2664296" cy="392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1124744"/>
            <a:ext cx="40324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 Миронов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Кем же был фееричный, сияющий, великолепный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 Миронов - жертвой или палачом? Скандальные мемуары и воспоминания жен и дочерей полностью противоречат друг другу. Кто та единственная, которую любил Миронов? Кто из его верных друзей на самом деле, был предателем? Почему он так рано ушел от нас, и какую роль в его судьбе сыграла властная мать.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rbook.me/pic/b/1/3/?src=18598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8898">
            <a:off x="680540" y="1422249"/>
            <a:ext cx="2680721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1340768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Наталью Варлей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знают и любят как прекрасную актрису кино и театра. Но лишь немногий известно, что она еще и замечательный поэт. Ее стихи невероятно искренние, но часто печальные. Они наполнены чувством настолько, что ощущаешь всю радость и интимность соприкосновения с настоящей поэзией.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happybooks.ru/image/cache/catalog/import_yml/232/638/cover-1200x800.jpg"/>
          <p:cNvPicPr>
            <a:picLocks noChangeAspect="1" noChangeArrowheads="1"/>
          </p:cNvPicPr>
          <p:nvPr/>
        </p:nvPicPr>
        <p:blipFill>
          <a:blip r:embed="rId3" cstate="print"/>
          <a:srcRect l="29202" r="29915"/>
          <a:stretch>
            <a:fillRect/>
          </a:stretch>
        </p:blipFill>
        <p:spPr bwMode="auto">
          <a:xfrm rot="21144534">
            <a:off x="792079" y="1422905"/>
            <a:ext cx="2598782" cy="3995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980727"/>
            <a:ext cx="4320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Борис Ливанов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искусстве как на велосипеде: или едешь, или падаешь — стоять нельзя», — эта крылатая фраза великого мхатовца Бориса Ливанова стала творческим девизом его сына, замечательного актера, режиссера Василия Ливанова. Широкая популярность пришла к нему после фильмов «Коллеги», «Приключения Шерлока Холмса и доктора Ватсона», «Дон Кихот возвращается», где он сыграл главные роли. Необычайный успех приобрел также поставленный им по собственному сценарию мультфильм «Бременские музыканты»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libcat.ru/uploads/posts/book/vasilij-livanov-vash-sherlok-hol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4035">
            <a:off x="695326" y="1372276"/>
            <a:ext cx="2664295" cy="421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chesscomfiles.com/uploads/v1/article/17242.bc61b395.5000x5000o.58429a6a9b6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9838" t="3801" r="983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980728"/>
            <a:ext cx="4248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Нонна Викторовна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Книга воспоминаний замечательной русской актрисы, всенародно любимой и почитаемой, Нонны Викторовны Мордюковой. Воплотившая в своих ролях лучшие черты целых поколений русских женщин, Мордюкова я сама прожила нелегкую трудовую жизнь, пройдя путь от колхозной девчонки из казачьей станицы до актрисы, чье имя значится я списке десяти лучших в мире. Теперь она предстает перед своими почитателями в новом качестве — писателя. Воспоминания Мордюковой искренни, открыты, талантливы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buklit.ru/covers/10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1014">
            <a:off x="701189" y="1385402"/>
            <a:ext cx="2785716" cy="420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628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2020-08-28T19:53:07Z</dcterms:created>
  <dcterms:modified xsi:type="dcterms:W3CDTF">2020-08-29T04:26:05Z</dcterms:modified>
</cp:coreProperties>
</file>