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57" r:id="rId3"/>
    <p:sldId id="322" r:id="rId4"/>
    <p:sldId id="376" r:id="rId5"/>
    <p:sldId id="324" r:id="rId6"/>
    <p:sldId id="379" r:id="rId7"/>
    <p:sldId id="361" r:id="rId8"/>
    <p:sldId id="358" r:id="rId9"/>
    <p:sldId id="382" r:id="rId10"/>
    <p:sldId id="391" r:id="rId11"/>
    <p:sldId id="384" r:id="rId12"/>
    <p:sldId id="385" r:id="rId13"/>
    <p:sldId id="378" r:id="rId14"/>
    <p:sldId id="330" r:id="rId15"/>
    <p:sldId id="380" r:id="rId16"/>
    <p:sldId id="362" r:id="rId17"/>
    <p:sldId id="381" r:id="rId18"/>
    <p:sldId id="372" r:id="rId19"/>
    <p:sldId id="383" r:id="rId20"/>
    <p:sldId id="3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3411-1701-457B-B742-0E09DEE1F2F6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EFCF7-7466-4F9B-AE1E-304D4B25C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59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08C2-D6E8-42AE-8F70-8DE1586714F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0CAD-797E-48CF-960A-ECA8E5AAA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1\Desktop\&#1076;&#1083;&#1103;%20&#1050;&#1072;&#1090;&#1080;%20-%20&#1052;&#1086;&#1103;%20&#1050;&#1091;&#1073;&#1072;&#1085;&#1100;_(Audio-VK4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c.vseosvita.ua/000bh0-e983/00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9162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2" y="1484784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Край мой –Земля Кубанская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для Кати - Моя Кубань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29058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</p:spPr>
      </p:pic>
      <p:sp>
        <p:nvSpPr>
          <p:cNvPr id="22530" name="AutoShape 2" descr="https://ds04.infourok.ru/uploads/ex/0afd/0019ad7c-b9e05556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ds04.infourok.ru/uploads/ex/0afd/0019ad7c-b9e05556/img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2143116"/>
            <a:ext cx="9144000" cy="492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876285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5496" y="0"/>
            <a:ext cx="9108504" cy="1928802"/>
          </a:xfrm>
          <a:prstGeom prst="rect">
            <a:avLst/>
          </a:prstGeom>
          <a:noFill/>
        </p:spPr>
      </p:pic>
      <p:pic>
        <p:nvPicPr>
          <p:cNvPr id="13314" name="Picture 2" descr="https://ds04.infourok.ru/uploads/ex/0640/0000b607-64199794/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1928802"/>
            <a:ext cx="9104006" cy="49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0939/00046280-0753c708/img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099228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3999" cy="21431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214554"/>
            <a:ext cx="55721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Территория Краснодарского края один из уникальных уголков России . Плодородные поля с бескрайними хлебными  просторами, ухоженными рисовыми чеками, зажиточными казачьими станицами, громадными зеркалами рукотворных, водохранилищ,  леса и горы, рыбное Азовское море и российское Черноморское побережье – все это благодатный  Краснодарский край.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Есть и другая  Кубань со своей самобытной культурой, богатейшей историей.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Самое главное достояние нашего края – это мужественные, трудолюбивые, весёлые и гостеприимные люди.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fsd.videouroki.net/html/2015/01/13/98698976/img1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76563" t="17188" r="3515" b="64062"/>
          <a:stretch>
            <a:fillRect/>
          </a:stretch>
        </p:blipFill>
        <p:spPr bwMode="auto">
          <a:xfrm>
            <a:off x="5857884" y="2571744"/>
            <a:ext cx="2928958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75463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39c/000a7763-f2740c82/img21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279/000b5d18-2901c8a7/img27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636085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15385/008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" t="8741" r="19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191328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151459/007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068085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6e6/00005505-23e5cd41/img17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ошлое лето для меня было насыщено большими и маленькими событиями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4414" y="642918"/>
            <a:ext cx="72152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Родимый край, простор полей безбрежный,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Хлеба стеной кругом –куда не глянь.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землю эту преданно и нежно,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Зовём  певучим именем   Кубань!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1781182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el-school-3.ru/wp-content/uploads/2019/09/0_5c32d_dfd71115_XXL-18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201758/0001-001-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520876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ds04.infourok.ru/uploads/ex/104e/000a226d-16f3484c/img9.jp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11719" t="25000" r="4687" b="18749"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  <p:pic>
        <p:nvPicPr>
          <p:cNvPr id="3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1"/>
            <a:ext cx="9143999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9168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Население  Краснодарского края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7" y="2636912"/>
            <a:ext cx="9001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численности населения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Краснодарского края занимает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3 -место  среди регионов  РФ после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Москвы и Московской области.</a:t>
            </a: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Общая численность населения в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Краснодарском  крае  - 5570.9 тыс. чел: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Детское  население – 1132.1 тыс. чел: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Городское население  - 3064.0 тыс. чел (55%)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Сельское население – 2506.9 тыс. чел (45%)        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i.mycdn.me/i?r=AzEPZsRbOZEKgBhR0XGMT1Rkp9MhbNy0vD9GrOSEfapKIKaKTM5SRkZCeTgDn6uOyic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643182"/>
            <a:ext cx="3786182" cy="39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75390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ds03.infourok.ru/uploads/ex/056c/00018c0b-ecec5793/img5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n----7sbcgncrekc6ag4bfexj3m.xn--p1ai/assets/components/phpthumbof/cache/2.c1807b94e370f6f74f65e8cffb647146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</p:spPr>
      </p:pic>
      <p:pic>
        <p:nvPicPr>
          <p:cNvPr id="16386" name="Picture 2" descr="https://ds02.infourok.ru/uploads/ex/03ff/000003fe-775bfcee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9143999" cy="492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349788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.znanio.ru/methodology/images/d9/78/d978b24bd728a83785a09e2eb2becc076863c3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395837" cy="70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get-zen_doc/1602486/pub_5d2d741ec31e4900aebf5a71_5d2d7960a1b4f100ac2c03e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243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25345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db9/000d7b38-5029b14c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17277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215385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" y="44624"/>
            <a:ext cx="9136404" cy="68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361669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177</Words>
  <Application>Microsoft Office PowerPoint</Application>
  <PresentationFormat>Экран (4:3)</PresentationFormat>
  <Paragraphs>23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пк1</cp:lastModifiedBy>
  <cp:revision>52</cp:revision>
  <dcterms:created xsi:type="dcterms:W3CDTF">2020-09-04T11:56:00Z</dcterms:created>
  <dcterms:modified xsi:type="dcterms:W3CDTF">2020-09-08T10:39:03Z</dcterms:modified>
</cp:coreProperties>
</file>