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1" r:id="rId4"/>
    <p:sldId id="266" r:id="rId5"/>
    <p:sldId id="269" r:id="rId6"/>
    <p:sldId id="272" r:id="rId7"/>
    <p:sldId id="270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00FF"/>
    <a:srgbClr val="006600"/>
    <a:srgbClr val="00FF00"/>
    <a:srgbClr val="0099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34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6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6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90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4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5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8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3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22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0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73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5739-8362-44D6-BB3B-BFACFF4CA553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48B37-E447-4892-AEAB-39EC7DF6A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6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atherineasquithgallery.com/uploads/posts/2021-02/1613587063_85-p-fon-dlya-prezentatsii-dlya-roditelei-9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" y="6896"/>
            <a:ext cx="9144000" cy="69174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u01.edu35.ru/images/XqkVgyV6rP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100000" l="1518" r="99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100" y="2725947"/>
            <a:ext cx="3419177" cy="40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052736"/>
            <a:ext cx="6201092" cy="1944216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Папы всякие нужны,</a:t>
            </a:r>
          </a:p>
          <a:p>
            <a:r>
              <a:rPr lang="ru-RU" sz="4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папы всякие важны!</a:t>
            </a:r>
            <a:endParaRPr lang="ru-RU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0879" y="3429260"/>
            <a:ext cx="3377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информ - досье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824" y="116631"/>
            <a:ext cx="690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CC"/>
                </a:solidFill>
              </a:rPr>
              <a:t>МКУК «Детская библиотека </a:t>
            </a:r>
          </a:p>
          <a:p>
            <a:pPr algn="ctr"/>
            <a:r>
              <a:rPr lang="ru-RU" b="1" dirty="0" err="1" smtClean="0">
                <a:solidFill>
                  <a:srgbClr val="CC00CC"/>
                </a:solidFill>
              </a:rPr>
              <a:t>Старощербиновского</a:t>
            </a:r>
            <a:r>
              <a:rPr lang="ru-RU" b="1" dirty="0" smtClean="0">
                <a:solidFill>
                  <a:srgbClr val="CC00CC"/>
                </a:solidFill>
              </a:rPr>
              <a:t> сельского поселения </a:t>
            </a:r>
            <a:r>
              <a:rPr lang="ru-RU" b="1" dirty="0" err="1" smtClean="0">
                <a:solidFill>
                  <a:srgbClr val="CC00CC"/>
                </a:solidFill>
              </a:rPr>
              <a:t>Щербиновского</a:t>
            </a:r>
            <a:r>
              <a:rPr lang="ru-RU" b="1" dirty="0" smtClean="0">
                <a:solidFill>
                  <a:srgbClr val="CC00CC"/>
                </a:solidFill>
              </a:rPr>
              <a:t> района</a:t>
            </a:r>
            <a:endParaRPr lang="ru-RU" b="1" dirty="0">
              <a:solidFill>
                <a:srgbClr val="CC00CC"/>
              </a:solidFill>
            </a:endParaRPr>
          </a:p>
        </p:txBody>
      </p:sp>
      <p:pic>
        <p:nvPicPr>
          <p:cNvPr id="9" name="Picture 2" descr="https://psy-files.ru/wp-content/uploads/d/9/e/d9e11931ff30c823ba4d389af5d9045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15724" r="11963" b="28597"/>
          <a:stretch/>
        </p:blipFill>
        <p:spPr bwMode="auto">
          <a:xfrm>
            <a:off x="2627784" y="4167746"/>
            <a:ext cx="2448272" cy="2690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6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0" y="0"/>
            <a:ext cx="9066414" cy="702146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myslide.ru/documents_7/5fa8d319d7ed6a4f244847857cf9dc74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0" b="86167" l="15125" r="45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19112" r="54114" b="14060"/>
          <a:stretch/>
        </p:blipFill>
        <p:spPr bwMode="auto">
          <a:xfrm>
            <a:off x="2627784" y="4389929"/>
            <a:ext cx="1622188" cy="2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myslide.ru/documents_7/5fa8d319d7ed6a4f244847857cf9dc74/img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86167" l="51125" r="8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98" t="19221" r="12531" b="13951"/>
          <a:stretch/>
        </p:blipFill>
        <p:spPr bwMode="auto">
          <a:xfrm>
            <a:off x="323528" y="3179218"/>
            <a:ext cx="2880320" cy="32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8295" y="260646"/>
            <a:ext cx="8287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Символ праздника – красные розы.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896139">
            <a:off x="4040573" y="3592563"/>
            <a:ext cx="27542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 Днем </a:t>
            </a:r>
          </a:p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       отца!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686" y="1484784"/>
            <a:ext cx="67617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CC"/>
                </a:solidFill>
                <a:latin typeface="Arial Black" pitchFamily="34" charset="0"/>
              </a:rPr>
              <a:t>Быть папой – огромное счастье!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Arial Black" pitchFamily="34" charset="0"/>
              </a:rPr>
              <a:t>Быть папой – забота и труд!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Arial Black" pitchFamily="34" charset="0"/>
              </a:rPr>
              <a:t>Хранишь ты семью от ненастья,</a:t>
            </a:r>
          </a:p>
          <a:p>
            <a:r>
              <a:rPr lang="ru-RU" sz="2800" b="1" dirty="0" smtClean="0">
                <a:solidFill>
                  <a:srgbClr val="CC00CC"/>
                </a:solidFill>
                <a:latin typeface="Arial Black" pitchFamily="34" charset="0"/>
              </a:rPr>
              <a:t>Ведь там тебя любят и ждут!</a:t>
            </a:r>
            <a:endParaRPr lang="ru-RU" sz="28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4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" y="19480"/>
            <a:ext cx="9144000" cy="6946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168.ru/files/news/full/6316337939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70" b="79568" l="6250" r="42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00" t="28921" r="57100" b="20410"/>
          <a:stretch/>
        </p:blipFill>
        <p:spPr bwMode="auto">
          <a:xfrm>
            <a:off x="179512" y="131111"/>
            <a:ext cx="2788920" cy="246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708920"/>
            <a:ext cx="59046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День отца — праздник в России сравнительно новый, совсем недавно получивший официальный статус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. В России </a:t>
            </a:r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День отца отмечают в третье воскресенье октября — соответствующий указ подписал президент России в 2021 году.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2" descr="https://vcegdaprazdnik.ru/uploads/posts/2022-10/1665125872_foto_modelo1-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t="23155" r="6771" b="56591"/>
          <a:stretch/>
        </p:blipFill>
        <p:spPr bwMode="auto">
          <a:xfrm>
            <a:off x="3275856" y="548680"/>
            <a:ext cx="5276088" cy="1368152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3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" y="0"/>
            <a:ext cx="9144000" cy="699748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5368" y="260648"/>
            <a:ext cx="62646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Отец… Как много в этом слове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Для сердца детского слилось..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Ведь уверены все дети: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Папа может все на свете!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Папа сильный, папа смелый,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Он находчивый, умелый,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Защитит, всегда поможет,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itchFamily="34" charset="0"/>
              </a:rPr>
              <a:t>Потому что папа может…</a:t>
            </a:r>
          </a:p>
        </p:txBody>
      </p:sp>
      <p:pic>
        <p:nvPicPr>
          <p:cNvPr id="5" name="Picture 2" descr="https://cdn.culture.ru/images/643b6aea-9ecd-5ac8-a294-99b95123262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89" b="99583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68" y="3573016"/>
            <a:ext cx="4236585" cy="31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2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5176" cy="6946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3356992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Отец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— это главный мужчина в жизни каждого, это опора семьи, это хозяин и защитник. Это тот, кто дорожит именем и честью семьи и своего рода, поскольку является его продолжателем и носителем фамилии.</a:t>
            </a:r>
          </a:p>
        </p:txBody>
      </p:sp>
      <p:pic>
        <p:nvPicPr>
          <p:cNvPr id="7" name="Picture 6" descr="https://u01.edu35.ru/images/XqkVgyV6rP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" b="100000" l="0" r="985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116663"/>
            <a:ext cx="2766289" cy="324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80988" y="83671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Слова «отец» и «Отечество» имеют одинаковые корни. И смысл этих слов схож.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8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84" y="-12512"/>
            <a:ext cx="9144000" cy="6946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027985"/>
            <a:ext cx="75068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Пример отца – жизненное знамя для сына. В подсознании мальчика формируется мужская модель поведения. Отец своим авторитетом подает пример того, как нужно жить и к чему стремиться.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6631" y="188640"/>
            <a:ext cx="7427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Роль отца в воспитании детей.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780928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CC"/>
                </a:solidFill>
                <a:latin typeface="Arial Black" pitchFamily="34" charset="0"/>
              </a:rPr>
              <a:t>Девочки воспринимают отцовское воспитание совершенно иначе. В их сознании появляется образ мужчины, который они проносят через всю жизнь. Если мужчина прилагал максимум усилий, отдавал всю свою любовь и нежность дочери, то она начнет искать себе спутника жизни похожего на любимого папу.</a:t>
            </a:r>
          </a:p>
        </p:txBody>
      </p:sp>
      <p:pic>
        <p:nvPicPr>
          <p:cNvPr id="14338" name="Picture 2" descr="https://psy-files.ru/wp-content/uploads/d/9/e/d9e11931ff30c823ba4d389af5d9045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15724" r="11963" b="28597"/>
          <a:stretch/>
        </p:blipFill>
        <p:spPr bwMode="auto">
          <a:xfrm>
            <a:off x="144080" y="3994208"/>
            <a:ext cx="255571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 rot="21148334">
            <a:off x="134566" y="2349533"/>
            <a:ext cx="2785582" cy="168765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00FF"/>
                </a:solidFill>
              </a:rPr>
              <a:t>Не надо другого 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образца, когда в </a:t>
            </a:r>
          </a:p>
          <a:p>
            <a:r>
              <a:rPr lang="ru-RU" sz="1400" b="1" dirty="0" smtClean="0">
                <a:solidFill>
                  <a:srgbClr val="0000FF"/>
                </a:solidFill>
              </a:rPr>
              <a:t>Глазах пример отца.</a:t>
            </a:r>
            <a:endParaRPr lang="ru-RU" sz="1400" b="1" dirty="0">
              <a:solidFill>
                <a:srgbClr val="0000FF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           Грибоедов А.С.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8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" y="5736"/>
            <a:ext cx="9144000" cy="6946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60646"/>
            <a:ext cx="5650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Какими бывают папы?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6" name="Picture 4" descr="https://catherineasquithgallery.com/uploads/posts/2021-03/1614580036_83-p-papa-na-belom-fone-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0"/>
          <a:stretch/>
        </p:blipFill>
        <p:spPr bwMode="auto">
          <a:xfrm flipH="1">
            <a:off x="216136" y="260647"/>
            <a:ext cx="2174727" cy="3719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863" y="1268760"/>
            <a:ext cx="4911281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Мой папа – очень сильный!</a:t>
            </a:r>
          </a:p>
          <a:p>
            <a:r>
              <a:rPr lang="ru-RU" sz="2200" b="1" dirty="0" smtClean="0">
                <a:solidFill>
                  <a:srgbClr val="CC00CC"/>
                </a:solidFill>
                <a:latin typeface="Arial Black" pitchFamily="34" charset="0"/>
              </a:rPr>
              <a:t>А мой – такой стильный!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Мой папа – самый быстрый!</a:t>
            </a:r>
          </a:p>
          <a:p>
            <a:r>
              <a:rPr lang="ru-RU" sz="2200" b="1" dirty="0" smtClean="0">
                <a:solidFill>
                  <a:srgbClr val="CC00CC"/>
                </a:solidFill>
                <a:latin typeface="Arial Black" pitchFamily="34" charset="0"/>
              </a:rPr>
              <a:t>А мой – угадывает мысли!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Мой папа – очень ловкий!</a:t>
            </a:r>
          </a:p>
          <a:p>
            <a:r>
              <a:rPr lang="ru-RU" sz="2200" b="1" dirty="0" smtClean="0">
                <a:solidFill>
                  <a:srgbClr val="CC00CC"/>
                </a:solidFill>
                <a:latin typeface="Arial Black" pitchFamily="34" charset="0"/>
              </a:rPr>
              <a:t>А мой – очень громкий!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Мой папа – очень смелый!</a:t>
            </a:r>
          </a:p>
          <a:p>
            <a:r>
              <a:rPr lang="ru-RU" sz="2200" b="1" dirty="0" smtClean="0">
                <a:solidFill>
                  <a:srgbClr val="CC00CC"/>
                </a:solidFill>
                <a:latin typeface="Arial Black" pitchFamily="34" charset="0"/>
              </a:rPr>
              <a:t>А мой – такой умелый!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Мой папа – самый классный!</a:t>
            </a:r>
          </a:p>
          <a:p>
            <a:r>
              <a:rPr lang="ru-RU" sz="2200" b="1" dirty="0" smtClean="0">
                <a:solidFill>
                  <a:srgbClr val="CC00CC"/>
                </a:solidFill>
                <a:latin typeface="Arial Black" pitchFamily="34" charset="0"/>
              </a:rPr>
              <a:t>А мой – такой прекрасный!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Мой папа – очень умный!</a:t>
            </a:r>
          </a:p>
          <a:p>
            <a:r>
              <a:rPr lang="ru-RU" sz="2200" b="1" dirty="0" smtClean="0">
                <a:solidFill>
                  <a:srgbClr val="CC00CC"/>
                </a:solidFill>
                <a:latin typeface="Arial Black" pitchFamily="34" charset="0"/>
              </a:rPr>
              <a:t>А мой – самый шумный!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Arial Black" pitchFamily="34" charset="0"/>
              </a:rPr>
              <a:t>Мой папа – терпеливый!</a:t>
            </a:r>
          </a:p>
          <a:p>
            <a:r>
              <a:rPr lang="ru-RU" sz="2200" b="1" dirty="0" smtClean="0">
                <a:solidFill>
                  <a:srgbClr val="CC00CC"/>
                </a:solidFill>
                <a:latin typeface="Arial Black" pitchFamily="34" charset="0"/>
              </a:rPr>
              <a:t>А мой – гостеприимный!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0049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" y="19480"/>
            <a:ext cx="9144000" cy="6946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5411" y="260648"/>
            <a:ext cx="6486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  <a:latin typeface="Monotype Corsiva" pitchFamily="66" charset="0"/>
              </a:rPr>
              <a:t>Советы любящего папы.</a:t>
            </a:r>
            <a:endParaRPr lang="ru-RU" sz="54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450" y="1340768"/>
            <a:ext cx="777648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Уделяйте ребёнку своё свободное время.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Обнимайте ребёнка.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Играйте с ребёнком в подвижные игры.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Читайте ребёнку книги.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Занимайтесь «маминой» работой.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Поддерживайте маму.</a:t>
            </a:r>
          </a:p>
          <a:p>
            <a:pPr marL="342900" indent="-342900">
              <a:buAutoNum type="arabicPeriod"/>
            </a:pPr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Повышайте детскую самооценку.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85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1"/>
          <a:stretch/>
        </p:blipFill>
        <p:spPr bwMode="auto">
          <a:xfrm>
            <a:off x="35497" y="79719"/>
            <a:ext cx="9019082" cy="677828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292" y="1085667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CC"/>
                </a:solidFill>
                <a:latin typeface="Arial Black" pitchFamily="34" charset="0"/>
              </a:rPr>
              <a:t>Воспитатель</a:t>
            </a:r>
            <a:endParaRPr lang="ru-RU" sz="32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092" y="2384786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Учитель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2976" y="3644160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 Black" pitchFamily="34" charset="0"/>
              </a:rPr>
              <a:t>Друг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293" y="5063591"/>
            <a:ext cx="2741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99CC"/>
                </a:solidFill>
                <a:latin typeface="Arial Black" pitchFamily="34" charset="0"/>
              </a:rPr>
              <a:t>Посредник</a:t>
            </a:r>
            <a:endParaRPr lang="ru-RU" sz="3200" b="1" dirty="0">
              <a:solidFill>
                <a:srgbClr val="0099CC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3868" y="5157529"/>
            <a:ext cx="2494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Arial Black" pitchFamily="34" charset="0"/>
              </a:rPr>
              <a:t>Авторитет</a:t>
            </a:r>
            <a:endParaRPr lang="ru-RU" sz="32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1092" y="3684183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Помощник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2735" y="2348880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C00CC"/>
                </a:solidFill>
                <a:latin typeface="Arial Black" pitchFamily="34" charset="0"/>
              </a:rPr>
              <a:t>Кормилец</a:t>
            </a:r>
            <a:endParaRPr lang="ru-RU" sz="3200" b="1" dirty="0">
              <a:solidFill>
                <a:srgbClr val="CC00CC"/>
              </a:solidFill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43317" y="1087160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6600"/>
                </a:solidFill>
                <a:latin typeface="Arial Black" pitchFamily="34" charset="0"/>
              </a:rPr>
              <a:t>З</a:t>
            </a:r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ащитник</a:t>
            </a:r>
            <a:endParaRPr lang="ru-RU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6" y="77723"/>
            <a:ext cx="4334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Monotype Corsiva" pitchFamily="66" charset="0"/>
              </a:rPr>
              <a:t>Роль отца в семье</a:t>
            </a:r>
            <a:endParaRPr lang="ru-RU" sz="4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18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41" b="99032" l="73468" r="993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102" t="33435"/>
          <a:stretch/>
        </p:blipFill>
        <p:spPr bwMode="auto">
          <a:xfrm>
            <a:off x="3070499" y="1085667"/>
            <a:ext cx="2687691" cy="4624124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>
            <a:off x="3486294" y="1462009"/>
            <a:ext cx="504056" cy="41686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5652120" y="1670442"/>
            <a:ext cx="632072" cy="30321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483768" y="2713275"/>
            <a:ext cx="859040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564860" y="3489142"/>
            <a:ext cx="1173462" cy="48572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0" idx="3"/>
          </p:cNvCxnSpPr>
          <p:nvPr/>
        </p:nvCxnSpPr>
        <p:spPr>
          <a:xfrm flipV="1">
            <a:off x="2997749" y="4868862"/>
            <a:ext cx="680347" cy="487117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5883999" y="2630440"/>
            <a:ext cx="632072" cy="303215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5883999" y="3956177"/>
            <a:ext cx="580429" cy="1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 flipV="1">
            <a:off x="5880329" y="5063591"/>
            <a:ext cx="665712" cy="292388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45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catherineasquithgallery.com/uploads/posts/2021-02/1613442507_1-p-fon-dlya-prezentatsii-pro-papu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" y="41160"/>
            <a:ext cx="9144000" cy="694677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05064"/>
            <a:ext cx="53285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Быть отцом – настоящим, любящим, заботливым –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значит быть настоящим мужчиной.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Picture 2" descr="https://psy-files.ru/wp-content/uploads/d/9/e/d9e11931ff30c823ba4d389af5d9045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 t="15724" r="11963" b="28597"/>
          <a:stretch/>
        </p:blipFill>
        <p:spPr bwMode="auto">
          <a:xfrm>
            <a:off x="179512" y="116632"/>
            <a:ext cx="3672408" cy="4035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260648"/>
            <a:ext cx="50040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Быть отцом – значит быть достойным примером,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</a:rPr>
              <a:t>взять на себя ответственность за будущее </a:t>
            </a: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семьи.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40479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457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31</cp:revision>
  <dcterms:created xsi:type="dcterms:W3CDTF">2022-10-11T08:14:37Z</dcterms:created>
  <dcterms:modified xsi:type="dcterms:W3CDTF">2022-10-13T13:30:18Z</dcterms:modified>
</cp:coreProperties>
</file>