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4" r:id="rId2"/>
    <p:sldId id="262" r:id="rId3"/>
    <p:sldId id="273" r:id="rId4"/>
    <p:sldId id="282" r:id="rId5"/>
    <p:sldId id="295" r:id="rId6"/>
    <p:sldId id="313" r:id="rId7"/>
    <p:sldId id="296" r:id="rId8"/>
    <p:sldId id="312" r:id="rId9"/>
    <p:sldId id="297" r:id="rId10"/>
    <p:sldId id="315" r:id="rId11"/>
    <p:sldId id="298" r:id="rId12"/>
    <p:sldId id="321" r:id="rId13"/>
    <p:sldId id="299" r:id="rId14"/>
    <p:sldId id="324" r:id="rId15"/>
    <p:sldId id="30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FCE09-7E39-4154-BBBB-17D36E7924F9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D616B8-C235-47DE-960A-B4BBA4CC18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738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251BC-9202-4BDB-B1EA-8B486D5F8397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B2A9E-64D8-4D1B-B772-307C1C8C6C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380112"/>
      </p:ext>
    </p:extLst>
  </p:cSld>
  <p:clrMapOvr>
    <a:masterClrMapping/>
  </p:clrMapOvr>
  <p:transition spd="slow" advClick="0" advTm="5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251BC-9202-4BDB-B1EA-8B486D5F8397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B2A9E-64D8-4D1B-B772-307C1C8C6C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920135"/>
      </p:ext>
    </p:extLst>
  </p:cSld>
  <p:clrMapOvr>
    <a:masterClrMapping/>
  </p:clrMapOvr>
  <p:transition spd="slow" advClick="0" advTm="5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251BC-9202-4BDB-B1EA-8B486D5F8397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B2A9E-64D8-4D1B-B772-307C1C8C6C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643401"/>
      </p:ext>
    </p:extLst>
  </p:cSld>
  <p:clrMapOvr>
    <a:masterClrMapping/>
  </p:clrMapOvr>
  <p:transition spd="slow" advClick="0" advTm="5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251BC-9202-4BDB-B1EA-8B486D5F8397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B2A9E-64D8-4D1B-B772-307C1C8C6C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417695"/>
      </p:ext>
    </p:extLst>
  </p:cSld>
  <p:clrMapOvr>
    <a:masterClrMapping/>
  </p:clrMapOvr>
  <p:transition spd="slow" advClick="0" advTm="500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251BC-9202-4BDB-B1EA-8B486D5F8397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B2A9E-64D8-4D1B-B772-307C1C8C6C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792534"/>
      </p:ext>
    </p:extLst>
  </p:cSld>
  <p:clrMapOvr>
    <a:masterClrMapping/>
  </p:clrMapOvr>
  <p:transition spd="slow" advClick="0" advTm="500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251BC-9202-4BDB-B1EA-8B486D5F8397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B2A9E-64D8-4D1B-B772-307C1C8C6C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617051"/>
      </p:ext>
    </p:extLst>
  </p:cSld>
  <p:clrMapOvr>
    <a:masterClrMapping/>
  </p:clrMapOvr>
  <p:transition spd="slow" advClick="0" advTm="500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251BC-9202-4BDB-B1EA-8B486D5F8397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B2A9E-64D8-4D1B-B772-307C1C8C6C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811322"/>
      </p:ext>
    </p:extLst>
  </p:cSld>
  <p:clrMapOvr>
    <a:masterClrMapping/>
  </p:clrMapOvr>
  <p:transition spd="slow" advClick="0" advTm="500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251BC-9202-4BDB-B1EA-8B486D5F8397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B2A9E-64D8-4D1B-B772-307C1C8C6C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957096"/>
      </p:ext>
    </p:extLst>
  </p:cSld>
  <p:clrMapOvr>
    <a:masterClrMapping/>
  </p:clrMapOvr>
  <p:transition spd="slow" advClick="0" advTm="500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251BC-9202-4BDB-B1EA-8B486D5F8397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B2A9E-64D8-4D1B-B772-307C1C8C6C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206035"/>
      </p:ext>
    </p:extLst>
  </p:cSld>
  <p:clrMapOvr>
    <a:masterClrMapping/>
  </p:clrMapOvr>
  <p:transition spd="slow" advClick="0" advTm="500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251BC-9202-4BDB-B1EA-8B486D5F8397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B2A9E-64D8-4D1B-B772-307C1C8C6C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256496"/>
      </p:ext>
    </p:extLst>
  </p:cSld>
  <p:clrMapOvr>
    <a:masterClrMapping/>
  </p:clrMapOvr>
  <p:transition spd="slow" advClick="0" advTm="50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251BC-9202-4BDB-B1EA-8B486D5F8397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B2A9E-64D8-4D1B-B772-307C1C8C6C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64731"/>
      </p:ext>
    </p:extLst>
  </p:cSld>
  <p:clrMapOvr>
    <a:masterClrMapping/>
  </p:clrMapOvr>
  <p:transition spd="slow" advClick="0" advTm="5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251BC-9202-4BDB-B1EA-8B486D5F8397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B2A9E-64D8-4D1B-B772-307C1C8C6C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843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19.jpeg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23.png"/><Relationship Id="rId4" Type="http://schemas.microsoft.com/office/2007/relationships/hdphoto" Target="../media/hdphoto1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26.jpeg"/><Relationship Id="rId7" Type="http://schemas.openxmlformats.org/officeDocument/2006/relationships/image" Target="../media/image2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27.png"/><Relationship Id="rId4" Type="http://schemas.microsoft.com/office/2007/relationships/hdphoto" Target="../media/hdphoto1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0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microsoft.com/office/2007/relationships/hdphoto" Target="../media/hdphoto4.wdp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fsd.multiurok.ru/html/2020/02/03/s_5e387f8131e1c/1341170_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1600" y="1268760"/>
            <a:ext cx="74888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solidFill>
                  <a:srgbClr val="C00000"/>
                </a:solidFill>
                <a:latin typeface="Arial Black" pitchFamily="34" charset="0"/>
              </a:rPr>
              <a:t>Огонёк памяти</a:t>
            </a:r>
            <a:endParaRPr lang="ru-RU" sz="66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5616" y="2448765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Урок мужества </a:t>
            </a:r>
            <a:r>
              <a:rPr lang="ru-RU" sz="28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ко </a:t>
            </a:r>
            <a:r>
              <a:rPr lang="ru-RU" sz="2800" b="1" dirty="0">
                <a:solidFill>
                  <a:srgbClr val="C00000"/>
                </a:solidFill>
                <a:latin typeface="Times New Roman"/>
                <a:ea typeface="Times New Roman"/>
              </a:rPr>
              <a:t>Дню </a:t>
            </a:r>
            <a:r>
              <a:rPr lang="ru-RU" sz="28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героя-антифашиста</a:t>
            </a:r>
            <a:r>
              <a:rPr lang="ru-RU" sz="2800" b="1" dirty="0">
                <a:solidFill>
                  <a:srgbClr val="C00000"/>
                </a:solidFill>
                <a:latin typeface="Times New Roman"/>
                <a:ea typeface="Times New Roman"/>
              </a:rPr>
              <a:t> 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mcbs-plast.chel.muzkult.ru/media/2018/09/20/1219913309/image_image_225678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87" t="50000" r="21246" b="2634"/>
          <a:stretch/>
        </p:blipFill>
        <p:spPr bwMode="auto">
          <a:xfrm>
            <a:off x="755576" y="3140968"/>
            <a:ext cx="7992889" cy="27363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956376" y="0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4.02 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341780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fsd.multiurok.ru/html/2020/02/03/s_5e387f8131e1c/1341170_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https://docviewer.yandex.ru/view/860586680/htmlimage?id=2yfb4-g42bcfdaz46vpmks746espnd1pdz0ukwo0nd9p5x17jswb71jhsljq5pf0mr9fwzhqdvld77cbtsk6yjwvotd1r44eamoq66j5t&amp;&amp;&amp;name=bg-1.png&amp;dsid=9099b75802da637555f943f256ca4a66&amp;width=1024&amp;height=57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AutoShape 6" descr="https://docviewer.yandex.ru/view/860586680/htmlimage?id=2yfb4-g42bcfdaz46vpmks746espnd1pdz0ukwo0nd9p5x17jswb71jhsljq5pf0mr9fwzhqdvld77cbtsk6yjwvotd1r44eamoq66j5t&amp;&amp;&amp;name=bg-1.png&amp;dsid=9099b75802da637555f943f256ca4a66&amp;width=1024&amp;height=57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AutoShape 8" descr="https://docviewer.yandex.ru/view/860586680/htmlimage?id=2yfb4-g42bcfdaz46vpmks746espnd1pdz0ukwo0nd9p5x17jswb71jhsljq5pf0mr9fwzhqdvld77cbtsk6yjwvotd1r44eamoq66j5t&amp;&amp;&amp;name=bg-1.png&amp;dsid=9099b75802da637555f943f256ca4a66&amp;width=1024&amp;height=576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10" descr="https://docviewer.yandex.ru/view/860586680/htmlimage?id=2yfb4-g42bcfdaz46vpmks746espnd1pdz0ukwo0nd9p5x17jswb71jhsljq5pf0mr9fwzhqdvld77cbtsk6yjwvotd1r44eamoq66j5t&amp;&amp;&amp;name=bg-1.png&amp;dsid=9099b75802da637555f943f256ca4a66&amp;width=1024&amp;height=576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630649"/>
            <a:ext cx="5400600" cy="3459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 descr="https://avatars.mds.yandex.net/get-zen_doc/1852523/pub_5ee7d5a702f56d5bd137fa74_5ee7d64e3d4f782832b12df2/scale_120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996" t="32588" r="34623" b="4242"/>
          <a:stretch/>
        </p:blipFill>
        <p:spPr bwMode="auto">
          <a:xfrm>
            <a:off x="1259632" y="640610"/>
            <a:ext cx="2160240" cy="343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7974" y="4581128"/>
            <a:ext cx="85124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Именем Лёни Голикова названы улицы в нескольких городах</a:t>
            </a:r>
            <a:endParaRPr lang="ru-RU" sz="3600" b="1" dirty="0">
              <a:solidFill>
                <a:srgbClr val="8064A2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626157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fsd.multiurok.ru/html/2020/02/03/s_5e387f8131e1c/1341170_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https://docviewer.yandex.ru/view/860586680/htmlimage?id=2yfb4-g42bcfdaz46vpmks746espnd1pdz0ukwo0nd9p5x17jswb71jhsljq5pf0mr9fwzhqdvld77cbtsk6yjwvotd1r44eamoq66j5t&amp;&amp;&amp;name=bg-1.png&amp;dsid=9099b75802da637555f943f256ca4a66&amp;width=1024&amp;height=57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AutoShape 6" descr="https://docviewer.yandex.ru/view/860586680/htmlimage?id=2yfb4-g42bcfdaz46vpmks746espnd1pdz0ukwo0nd9p5x17jswb71jhsljq5pf0mr9fwzhqdvld77cbtsk6yjwvotd1r44eamoq66j5t&amp;&amp;&amp;name=bg-1.png&amp;dsid=9099b75802da637555f943f256ca4a66&amp;width=1024&amp;height=57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AutoShape 8" descr="https://docviewer.yandex.ru/view/860586680/htmlimage?id=2yfb4-g42bcfdaz46vpmks746espnd1pdz0ukwo0nd9p5x17jswb71jhsljq5pf0mr9fwzhqdvld77cbtsk6yjwvotd1r44eamoq66j5t&amp;&amp;&amp;name=bg-1.png&amp;dsid=9099b75802da637555f943f256ca4a66&amp;width=1024&amp;height=576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AutoShape 10" descr="https://docviewer.yandex.ru/view/860586680/htmlimage?id=2yfb4-g42bcfdaz46vpmks746espnd1pdz0ukwo0nd9p5x17jswb71jhsljq5pf0mr9fwzhqdvld77cbtsk6yjwvotd1r44eamoq66j5t&amp;&amp;&amp;name=bg-1.png&amp;dsid=9099b75802da637555f943f256ca4a66&amp;width=1024&amp;height=576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1506" name="Picture 2" descr="https://ds04.infourok.ru/uploads/ex/0964/00006b0b-b0f4fe5f/2/img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80" t="11348" b="11348"/>
          <a:stretch/>
        </p:blipFill>
        <p:spPr bwMode="auto">
          <a:xfrm>
            <a:off x="765175" y="1844824"/>
            <a:ext cx="3014737" cy="366280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067944" y="312737"/>
            <a:ext cx="489654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Марат Казей</a:t>
            </a:r>
          </a:p>
          <a:p>
            <a:pPr algn="ctr"/>
            <a:r>
              <a:rPr lang="ru-RU" b="1" dirty="0" smtClean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   Когда началась война, Марат ушёл к партизанам в лес.</a:t>
            </a:r>
          </a:p>
          <a:p>
            <a:pPr algn="ctr"/>
            <a:r>
              <a:rPr lang="ru-RU" b="1" dirty="0" smtClean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Он стал разведчиком в штабе партизанской бригады. Проникал во вражеские гарнизоны и доставлял командованию  ценные сведения. Используя эти данные, партизаны разработали дерзкую операцию и разгромили фашистский гарнизон в городе Дзержинске.</a:t>
            </a:r>
            <a:endParaRPr lang="ru-RU" b="1" dirty="0">
              <a:solidFill>
                <a:srgbClr val="C0504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  Взрывал мосты, пускал под откос вражеские эшелоны. В мае 1944 года, когда Советская Армия была уже совсем близко и партизаны должны были вот-вот с ней соединиться, попал в засаду. Подросток отстреливался до последнего патрона. Когда у Марата осталась одна граната, он подпустил  врагов поближе и взорвал их…и себя.  За мужество и отвагу пионер Марат Казей был  удостоен звания Героя Советского  Союза.</a:t>
            </a:r>
            <a:endParaRPr lang="ru-RU" dirty="0">
              <a:solidFill>
                <a:srgbClr val="C0504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585753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fsd.multiurok.ru/html/2020/02/03/s_5e387f8131e1c/1341170_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https://docviewer.yandex.ru/view/860586680/htmlimage?id=2yfb4-g42bcfdaz46vpmks746espnd1pdz0ukwo0nd9p5x17jswb71jhsljq5pf0mr9fwzhqdvld77cbtsk6yjwvotd1r44eamoq66j5t&amp;&amp;&amp;name=bg-1.png&amp;dsid=9099b75802da637555f943f256ca4a66&amp;width=1024&amp;height=57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AutoShape 6" descr="https://docviewer.yandex.ru/view/860586680/htmlimage?id=2yfb4-g42bcfdaz46vpmks746espnd1pdz0ukwo0nd9p5x17jswb71jhsljq5pf0mr9fwzhqdvld77cbtsk6yjwvotd1r44eamoq66j5t&amp;&amp;&amp;name=bg-1.png&amp;dsid=9099b75802da637555f943f256ca4a66&amp;width=1024&amp;height=57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AutoShape 8" descr="https://docviewer.yandex.ru/view/860586680/htmlimage?id=2yfb4-g42bcfdaz46vpmks746espnd1pdz0ukwo0nd9p5x17jswb71jhsljq5pf0mr9fwzhqdvld77cbtsk6yjwvotd1r44eamoq66j5t&amp;&amp;&amp;name=bg-1.png&amp;dsid=9099b75802da637555f943f256ca4a66&amp;width=1024&amp;height=576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10" descr="https://docviewer.yandex.ru/view/860586680/htmlimage?id=2yfb4-g42bcfdaz46vpmks746espnd1pdz0ukwo0nd9p5x17jswb71jhsljq5pf0mr9fwzhqdvld77cbtsk6yjwvotd1r44eamoq66j5t&amp;&amp;&amp;name=bg-1.png&amp;dsid=9099b75802da637555f943f256ca4a66&amp;width=1024&amp;height=576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90" y="1700807"/>
            <a:ext cx="2700337" cy="424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532" y="764704"/>
            <a:ext cx="2682127" cy="2524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533" y="3429001"/>
            <a:ext cx="2754855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75856" y="980728"/>
            <a:ext cx="259228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Белоруссии в Минске</a:t>
            </a:r>
          </a:p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Установлен памятник Марату Казею. На месте его гибели установлен обелиск. Его имя носят улицы школы и корабль.</a:t>
            </a:r>
          </a:p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 нём написаны стихи и песни.</a:t>
            </a:r>
            <a:endParaRPr lang="ru-RU" sz="24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132267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fsd.multiurok.ru/html/2020/02/03/s_5e387f8131e1c/1341170_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https://docviewer.yandex.ru/view/860586680/htmlimage?id=2yfb4-g42bcfdaz46vpmks746espnd1pdz0ukwo0nd9p5x17jswb71jhsljq5pf0mr9fwzhqdvld77cbtsk6yjwvotd1r44eamoq66j5t&amp;&amp;&amp;name=bg-1.png&amp;dsid=9099b75802da637555f943f256ca4a66&amp;width=1024&amp;height=57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AutoShape 6" descr="https://docviewer.yandex.ru/view/860586680/htmlimage?id=2yfb4-g42bcfdaz46vpmks746espnd1pdz0ukwo0nd9p5x17jswb71jhsljq5pf0mr9fwzhqdvld77cbtsk6yjwvotd1r44eamoq66j5t&amp;&amp;&amp;name=bg-1.png&amp;dsid=9099b75802da637555f943f256ca4a66&amp;width=1024&amp;height=57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AutoShape 8" descr="https://docviewer.yandex.ru/view/860586680/htmlimage?id=2yfb4-g42bcfdaz46vpmks746espnd1pdz0ukwo0nd9p5x17jswb71jhsljq5pf0mr9fwzhqdvld77cbtsk6yjwvotd1r44eamoq66j5t&amp;&amp;&amp;name=bg-1.png&amp;dsid=9099b75802da637555f943f256ca4a66&amp;width=1024&amp;height=576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AutoShape 10" descr="https://docviewer.yandex.ru/view/860586680/htmlimage?id=2yfb4-g42bcfdaz46vpmks746espnd1pdz0ukwo0nd9p5x17jswb71jhsljq5pf0mr9fwzhqdvld77cbtsk6yjwvotd1r44eamoq66j5t&amp;&amp;&amp;name=bg-1.png&amp;dsid=9099b75802da637555f943f256ca4a66&amp;width=1024&amp;height=576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0482" name="Picture 2" descr="https://ds05.infourok.ru/uploads/ex/015d/000de40c-05d15e09/img1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6" t="24541" r="25247" b="10610"/>
          <a:stretch/>
        </p:blipFill>
        <p:spPr bwMode="auto">
          <a:xfrm>
            <a:off x="949443" y="1778895"/>
            <a:ext cx="2902475" cy="362332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355976" y="312738"/>
            <a:ext cx="4608513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Вася Коробко</a:t>
            </a:r>
          </a:p>
          <a:p>
            <a:pPr algn="ctr"/>
            <a:r>
              <a:rPr lang="ru-RU" b="1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Василий вступил в местный партизанский отряд, был разведчиком в немецком штабе. В определённый момент гитлеровцы вынудили Васю сопроводить их в лес, </a:t>
            </a:r>
            <a:r>
              <a:rPr lang="ru-RU" b="1" dirty="0" smtClean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чтобы найти партизан. Юноша </a:t>
            </a:r>
            <a:r>
              <a:rPr lang="ru-RU" b="1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не растерялся и вывел фашистов к известной ему засаде полицаев - обе вражеские группировки в итоге открыли друг по другу шквальный огонь. Впоследствии Вася </a:t>
            </a:r>
            <a:r>
              <a:rPr lang="ru-RU" b="1" dirty="0" smtClean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принимал активное </a:t>
            </a:r>
            <a:r>
              <a:rPr lang="ru-RU" b="1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участие в боях против немцев.</a:t>
            </a:r>
            <a:br>
              <a:rPr lang="ru-RU" b="1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Василий Иванович Коробко погиб в бою </a:t>
            </a:r>
            <a:endParaRPr lang="ru-RU" b="1" dirty="0" smtClean="0">
              <a:solidFill>
                <a:srgbClr val="C0504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b="1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апреля 1944 года.</a:t>
            </a:r>
            <a:br>
              <a:rPr lang="ru-RU" b="1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За свои боевые подвиги по защите родины от захватчиков, пионер-герой был награждён орденом Ленина, орденом Красного знамени, орденом Отечественной войны 1-й степени и медалью "Партизану Отечественной войны" 1-й степени.</a:t>
            </a:r>
            <a:br>
              <a:rPr lang="ru-RU" b="1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C0504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425657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fsd.multiurok.ru/html/2020/02/03/s_5e387f8131e1c/1341170_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15" y="-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https://docviewer.yandex.ru/view/860586680/htmlimage?id=2yfb4-g42bcfdaz46vpmks746espnd1pdz0ukwo0nd9p5x17jswb71jhsljq5pf0mr9fwzhqdvld77cbtsk6yjwvotd1r44eamoq66j5t&amp;&amp;&amp;name=bg-1.png&amp;dsid=9099b75802da637555f943f256ca4a66&amp;width=1024&amp;height=57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AutoShape 6" descr="https://docviewer.yandex.ru/view/860586680/htmlimage?id=2yfb4-g42bcfdaz46vpmks746espnd1pdz0ukwo0nd9p5x17jswb71jhsljq5pf0mr9fwzhqdvld77cbtsk6yjwvotd1r44eamoq66j5t&amp;&amp;&amp;name=bg-1.png&amp;dsid=9099b75802da637555f943f256ca4a66&amp;width=1024&amp;height=57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AutoShape 8" descr="https://docviewer.yandex.ru/view/860586680/htmlimage?id=2yfb4-g42bcfdaz46vpmks746espnd1pdz0ukwo0nd9p5x17jswb71jhsljq5pf0mr9fwzhqdvld77cbtsk6yjwvotd1r44eamoq66j5t&amp;&amp;&amp;name=bg-1.png&amp;dsid=9099b75802da637555f943f256ca4a66&amp;width=1024&amp;height=576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10" descr="https://docviewer.yandex.ru/view/860586680/htmlimage?id=2yfb4-g42bcfdaz46vpmks746espnd1pdz0ukwo0nd9p5x17jswb71jhsljq5pf0mr9fwzhqdvld77cbtsk6yjwvotd1r44eamoq66j5t&amp;&amp;&amp;name=bg-1.png&amp;dsid=9099b75802da637555f943f256ca4a66&amp;width=1024&amp;height=576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5122" name="Picture 2" descr="https://cf.ppt-online.org/files/slide/s/S42CRTq3B8aLjGXVh5Uf6sPFAeD1nKNvuylZdz/slide-2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4038" r="3792" b="5805"/>
          <a:stretch/>
        </p:blipFill>
        <p:spPr bwMode="auto">
          <a:xfrm>
            <a:off x="6588224" y="3717032"/>
            <a:ext cx="210462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406" y="617537"/>
            <a:ext cx="3496626" cy="2811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617538"/>
            <a:ext cx="3328756" cy="2811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7975" y="3717032"/>
            <a:ext cx="62802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Памятники Васи Коробко в разных городах</a:t>
            </a:r>
            <a:endParaRPr lang="ru-RU" sz="36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433484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fsd.multiurok.ru/html/2020/02/03/s_5e387f8131e1c/1341170_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70" y="793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https://docviewer.yandex.ru/view/860586680/htmlimage?id=2yfb4-g42bcfdaz46vpmks746espnd1pdz0ukwo0nd9p5x17jswb71jhsljq5pf0mr9fwzhqdvld77cbtsk6yjwvotd1r44eamoq66j5t&amp;&amp;&amp;name=bg-1.png&amp;dsid=9099b75802da637555f943f256ca4a66&amp;width=1024&amp;height=57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AutoShape 6" descr="https://docviewer.yandex.ru/view/860586680/htmlimage?id=2yfb4-g42bcfdaz46vpmks746espnd1pdz0ukwo0nd9p5x17jswb71jhsljq5pf0mr9fwzhqdvld77cbtsk6yjwvotd1r44eamoq66j5t&amp;&amp;&amp;name=bg-1.png&amp;dsid=9099b75802da637555f943f256ca4a66&amp;width=1024&amp;height=57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AutoShape 8" descr="https://docviewer.yandex.ru/view/860586680/htmlimage?id=2yfb4-g42bcfdaz46vpmks746espnd1pdz0ukwo0nd9p5x17jswb71jhsljq5pf0mr9fwzhqdvld77cbtsk6yjwvotd1r44eamoq66j5t&amp;&amp;&amp;name=bg-1.png&amp;dsid=9099b75802da637555f943f256ca4a66&amp;width=1024&amp;height=576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AutoShape 10" descr="https://docviewer.yandex.ru/view/860586680/htmlimage?id=2yfb4-g42bcfdaz46vpmks746espnd1pdz0ukwo0nd9p5x17jswb71jhsljq5pf0mr9fwzhqdvld77cbtsk6yjwvotd1r44eamoq66j5t&amp;&amp;&amp;name=bg-1.png&amp;dsid=9099b75802da637555f943f256ca4a66&amp;width=1024&amp;height=576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5616" y="617539"/>
            <a:ext cx="73448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Музей "Юные защитники Родины" – единственный в России государственный музей, рассказывающий о детях войны. В экспозиции музея представлено около 100 тысяч экспонатов и материалов о юных участниках Великой Отечественной войны – документы, фотографии, личные вещи, боевые награды, фронтовая печать, листовки, предметы вооружения, красноармейские и краснофлотские книжки.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https://adm.rkursk.ru/files/13/images/41570_53_244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648864"/>
            <a:ext cx="4896544" cy="243632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771800" y="5085184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Память о них не сотрут года.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Все пионеры – герои с нами,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нашем строю навсегда.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662202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ds04.infourok.ru/uploads/ex/0a81/0011f858-7d42077b/img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" r="1241" b="348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963986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fsd.multiurok.ru/html/2020/02/03/s_5e387f8131e1c/1341170_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https://docviewer.yandex.ru/view/860586680/htmlimage?id=2yfb4-g42bcfdaz46vpmks746espnd1pdz0ukwo0nd9p5x17jswb71jhsljq5pf0mr9fwzhqdvld77cbtsk6yjwvotd1r44eamoq66j5t&amp;&amp;&amp;name=bg-1.png&amp;dsid=9099b75802da637555f943f256ca4a66&amp;width=1024&amp;height=57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AutoShape 6" descr="https://docviewer.yandex.ru/view/860586680/htmlimage?id=2yfb4-g42bcfdaz46vpmks746espnd1pdz0ukwo0nd9p5x17jswb71jhsljq5pf0mr9fwzhqdvld77cbtsk6yjwvotd1r44eamoq66j5t&amp;&amp;&amp;name=bg-1.png&amp;dsid=9099b75802da637555f943f256ca4a66&amp;width=1024&amp;height=57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AutoShape 8" descr="https://docviewer.yandex.ru/view/860586680/htmlimage?id=2yfb4-g42bcfdaz46vpmks746espnd1pdz0ukwo0nd9p5x17jswb71jhsljq5pf0mr9fwzhqdvld77cbtsk6yjwvotd1r44eamoq66j5t&amp;&amp;&amp;name=bg-1.png&amp;dsid=9099b75802da637555f943f256ca4a66&amp;width=1024&amp;height=576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AutoShape 10" descr="https://docviewer.yandex.ru/view/860586680/htmlimage?id=2yfb4-g42bcfdaz46vpmks746espnd1pdz0ukwo0nd9p5x17jswb71jhsljq5pf0mr9fwzhqdvld77cbtsk6yjwvotd1r44eamoq66j5t&amp;&amp;&amp;name=bg-1.png&amp;dsid=9099b75802da637555f943f256ca4a66&amp;width=1024&amp;height=576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0375" y="836712"/>
            <a:ext cx="814407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 февраля особое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внимание безусловно заслуживают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пионеры-герои Великой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Отечественной.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войны это были самые обыкновенные мальчишки и девчонки.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Учились, помогали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старшим, играли, бегали-прыгали, разбивали носы и коленки.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Их имена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знали только родные, одноклассники да друзья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Пришёл час - они показали, каким огромным может стать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маленькое детское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сердце, когда разгорается в нём священная любовь к Родине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ненависть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 её врагам.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Мальчишки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Девчонки. На их хрупкие плечи легла тяжесть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невзгод, бедствий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горя военных лет. И не согнулись они под этой тяжестью,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стали сильнее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духом, мужественнее, выносливее.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Они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сражались рядом со старшими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отцами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братьями.</a:t>
            </a:r>
          </a:p>
        </p:txBody>
      </p:sp>
    </p:spTree>
    <p:extLst>
      <p:ext uri="{BB962C8B-B14F-4D97-AF65-F5344CB8AC3E}">
        <p14:creationId xmlns:p14="http://schemas.microsoft.com/office/powerpoint/2010/main" val="2938819475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fsd.multiurok.ru/html/2020/02/03/s_5e387f8131e1c/1341170_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https://docviewer.yandex.ru/view/860586680/htmlimage?id=2yfb4-g42bcfdaz46vpmks746espnd1pdz0ukwo0nd9p5x17jswb71jhsljq5pf0mr9fwzhqdvld77cbtsk6yjwvotd1r44eamoq66j5t&amp;&amp;&amp;name=bg-1.png&amp;dsid=9099b75802da637555f943f256ca4a66&amp;width=1024&amp;height=57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AutoShape 6" descr="https://docviewer.yandex.ru/view/860586680/htmlimage?id=2yfb4-g42bcfdaz46vpmks746espnd1pdz0ukwo0nd9p5x17jswb71jhsljq5pf0mr9fwzhqdvld77cbtsk6yjwvotd1r44eamoq66j5t&amp;&amp;&amp;name=bg-1.png&amp;dsid=9099b75802da637555f943f256ca4a66&amp;width=1024&amp;height=57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AutoShape 8" descr="https://docviewer.yandex.ru/view/860586680/htmlimage?id=2yfb4-g42bcfdaz46vpmks746espnd1pdz0ukwo0nd9p5x17jswb71jhsljq5pf0mr9fwzhqdvld77cbtsk6yjwvotd1r44eamoq66j5t&amp;&amp;&amp;name=bg-1.png&amp;dsid=9099b75802da637555f943f256ca4a66&amp;width=1024&amp;height=576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AutoShape 10" descr="https://docviewer.yandex.ru/view/860586680/htmlimage?id=2yfb4-g42bcfdaz46vpmks746espnd1pdz0ukwo0nd9p5x17jswb71jhsljq5pf0mr9fwzhqdvld77cbtsk6yjwvotd1r44eamoq66j5t&amp;&amp;&amp;name=bg-1.png&amp;dsid=9099b75802da637555f943f256ca4a66&amp;width=1024&amp;height=576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5656" y="465138"/>
            <a:ext cx="6984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Пионеры – герои 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Великой Отечественной войны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677" y="1786648"/>
            <a:ext cx="1479083" cy="1763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17575" y="3550181"/>
            <a:ext cx="1710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Валя Котик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237" y="1794990"/>
            <a:ext cx="1548171" cy="1763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588224" y="3558523"/>
            <a:ext cx="1872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Лёня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Голиков</a:t>
            </a:r>
          </a:p>
          <a:p>
            <a:endParaRPr lang="ru-RU" b="1" dirty="0"/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814" y="1794989"/>
            <a:ext cx="1600680" cy="1755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743815" y="3558523"/>
            <a:ext cx="2412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Зина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Портнова</a:t>
            </a:r>
          </a:p>
          <a:p>
            <a:endParaRPr lang="ru-RU" dirty="0"/>
          </a:p>
        </p:txBody>
      </p:sp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640" y="3919513"/>
            <a:ext cx="1633631" cy="1824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411760" y="5715442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Марат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Казей</a:t>
            </a:r>
          </a:p>
          <a:p>
            <a:endParaRPr lang="ru-RU" dirty="0"/>
          </a:p>
        </p:txBody>
      </p:sp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6" y="4077072"/>
            <a:ext cx="1440161" cy="1638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220072" y="5715441"/>
            <a:ext cx="2484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Вася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Коробко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4518624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fsd.multiurok.ru/html/2020/02/03/s_5e387f8131e1c/1341170_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https://docviewer.yandex.ru/view/860586680/htmlimage?id=2yfb4-g42bcfdaz46vpmks746espnd1pdz0ukwo0nd9p5x17jswb71jhsljq5pf0mr9fwzhqdvld77cbtsk6yjwvotd1r44eamoq66j5t&amp;&amp;&amp;name=bg-1.png&amp;dsid=9099b75802da637555f943f256ca4a66&amp;width=1024&amp;height=57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AutoShape 6" descr="https://docviewer.yandex.ru/view/860586680/htmlimage?id=2yfb4-g42bcfdaz46vpmks746espnd1pdz0ukwo0nd9p5x17jswb71jhsljq5pf0mr9fwzhqdvld77cbtsk6yjwvotd1r44eamoq66j5t&amp;&amp;&amp;name=bg-1.png&amp;dsid=9099b75802da637555f943f256ca4a66&amp;width=1024&amp;height=57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AutoShape 8" descr="https://docviewer.yandex.ru/view/860586680/htmlimage?id=2yfb4-g42bcfdaz46vpmks746espnd1pdz0ukwo0nd9p5x17jswb71jhsljq5pf0mr9fwzhqdvld77cbtsk6yjwvotd1r44eamoq66j5t&amp;&amp;&amp;name=bg-1.png&amp;dsid=9099b75802da637555f943f256ca4a66&amp;width=1024&amp;height=576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AutoShape 10" descr="https://docviewer.yandex.ru/view/860586680/htmlimage?id=2yfb4-g42bcfdaz46vpmks746espnd1pdz0ukwo0nd9p5x17jswb71jhsljq5pf0mr9fwzhqdvld77cbtsk6yjwvotd1r44eamoq66j5t&amp;&amp;&amp;name=bg-1.png&amp;dsid=9099b75802da637555f943f256ca4a66&amp;width=1024&amp;height=576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7984" y="465138"/>
            <a:ext cx="4536504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Валя Котик</a:t>
            </a:r>
          </a:p>
          <a:p>
            <a:pPr algn="ctr"/>
            <a:r>
              <a:rPr lang="ru-RU" b="1" dirty="0" smtClean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Во время войны Валя был связным и разведчиком в своей подпольной организации. Он </a:t>
            </a:r>
            <a:r>
              <a:rPr lang="ru-RU" b="1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узнавал расположение  вражеских постов, порядок смены караула. Фашисты наметили  карательную операцию против партизан,  а Валя, выследив гитлеровского  офицера возглавлявшего  карателей, убил его…</a:t>
            </a:r>
          </a:p>
          <a:p>
            <a:pPr algn="ctr"/>
            <a:r>
              <a:rPr lang="ru-RU" b="1" dirty="0" smtClean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На его счету - шесть вражеских эшелонов, взорванных на пути к фронту. Валя Котик был награжден орденом отечественной войны 1 степени,</a:t>
            </a:r>
          </a:p>
          <a:p>
            <a:pPr algn="ctr"/>
            <a:r>
              <a:rPr lang="ru-RU" b="1" dirty="0" smtClean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медалью "Партизану Отечественной войны" 2 степени.</a:t>
            </a:r>
          </a:p>
          <a:p>
            <a:pPr algn="ctr"/>
            <a:r>
              <a:rPr lang="ru-RU" b="1" dirty="0" smtClean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Валя Котик погиб как герой, и Родина посмертно удостоила его званием Героя Советского Союза.</a:t>
            </a:r>
          </a:p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Picture 4" descr="https://myslide.ru/documents_7/e7f299525433557cf71d565ac9a82aeb/img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52" t="18814" r="17176" b="7247"/>
          <a:stretch/>
        </p:blipFill>
        <p:spPr bwMode="auto">
          <a:xfrm>
            <a:off x="943440" y="1913825"/>
            <a:ext cx="2737225" cy="324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270953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fsd.multiurok.ru/html/2020/02/03/s_5e387f8131e1c/1341170_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https://docviewer.yandex.ru/view/860586680/htmlimage?id=2yfb4-g42bcfdaz46vpmks746espnd1pdz0ukwo0nd9p5x17jswb71jhsljq5pf0mr9fwzhqdvld77cbtsk6yjwvotd1r44eamoq66j5t&amp;&amp;&amp;name=bg-1.png&amp;dsid=9099b75802da637555f943f256ca4a66&amp;width=1024&amp;height=57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AutoShape 6" descr="https://docviewer.yandex.ru/view/860586680/htmlimage?id=2yfb4-g42bcfdaz46vpmks746espnd1pdz0ukwo0nd9p5x17jswb71jhsljq5pf0mr9fwzhqdvld77cbtsk6yjwvotd1r44eamoq66j5t&amp;&amp;&amp;name=bg-1.png&amp;dsid=9099b75802da637555f943f256ca4a66&amp;width=1024&amp;height=57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AutoShape 8" descr="https://docviewer.yandex.ru/view/860586680/htmlimage?id=2yfb4-g42bcfdaz46vpmks746espnd1pdz0ukwo0nd9p5x17jswb71jhsljq5pf0mr9fwzhqdvld77cbtsk6yjwvotd1r44eamoq66j5t&amp;&amp;&amp;name=bg-1.png&amp;dsid=9099b75802da637555f943f256ca4a66&amp;width=1024&amp;height=576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10" descr="https://docviewer.yandex.ru/view/860586680/htmlimage?id=2yfb4-g42bcfdaz46vpmks746espnd1pdz0ukwo0nd9p5x17jswb71jhsljq5pf0mr9fwzhqdvld77cbtsk6yjwvotd1r44eamoq66j5t&amp;&amp;&amp;name=bg-1.png&amp;dsid=9099b75802da637555f943f256ca4a66&amp;width=1024&amp;height=576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AutoShape 2" descr="https://s1.slide-share.ru/s_image/d0996e106d88c4f0889fd80e906b0702/77ade61c-e972-4e99-a667-21145a30600f.jpe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AutoShape 4" descr="https://s1.slide-share.ru/s_image/d0996e106d88c4f0889fd80e906b0702/77ade61c-e972-4e99-a667-21145a30600f.jpe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6390" name="Picture 6" descr="https://img.tourister.ru/files/1/6/9/1/6/8/8/5/origin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455368"/>
            <a:ext cx="4824536" cy="285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https://ds04.infourok.ru/uploads/ex/131a/00138791-e499e664/img1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13" t="3245" r="5566" b="46908"/>
          <a:stretch/>
        </p:blipFill>
        <p:spPr bwMode="auto">
          <a:xfrm>
            <a:off x="6727691" y="617536"/>
            <a:ext cx="2066025" cy="281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17" y="2540853"/>
            <a:ext cx="2232025" cy="3437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69975" y="617538"/>
            <a:ext cx="56577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Памятники Валентину Котику </a:t>
            </a:r>
          </a:p>
          <a:p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разных городах России </a:t>
            </a:r>
            <a:endParaRPr lang="ru-RU" sz="36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539441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fsd.multiurok.ru/html/2020/02/03/s_5e387f8131e1c/1341170_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7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https://docviewer.yandex.ru/view/860586680/htmlimage?id=2yfb4-g42bcfdaz46vpmks746espnd1pdz0ukwo0nd9p5x17jswb71jhsljq5pf0mr9fwzhqdvld77cbtsk6yjwvotd1r44eamoq66j5t&amp;&amp;&amp;name=bg-1.png&amp;dsid=9099b75802da637555f943f256ca4a66&amp;width=1024&amp;height=57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AutoShape 6" descr="https://docviewer.yandex.ru/view/860586680/htmlimage?id=2yfb4-g42bcfdaz46vpmks746espnd1pdz0ukwo0nd9p5x17jswb71jhsljq5pf0mr9fwzhqdvld77cbtsk6yjwvotd1r44eamoq66j5t&amp;&amp;&amp;name=bg-1.png&amp;dsid=9099b75802da637555f943f256ca4a66&amp;width=1024&amp;height=57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AutoShape 8" descr="https://docviewer.yandex.ru/view/860586680/htmlimage?id=2yfb4-g42bcfdaz46vpmks746espnd1pdz0ukwo0nd9p5x17jswb71jhsljq5pf0mr9fwzhqdvld77cbtsk6yjwvotd1r44eamoq66j5t&amp;&amp;&amp;name=bg-1.png&amp;dsid=9099b75802da637555f943f256ca4a66&amp;width=1024&amp;height=576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AutoShape 10" descr="https://docviewer.yandex.ru/view/860586680/htmlimage?id=2yfb4-g42bcfdaz46vpmks746espnd1pdz0ukwo0nd9p5x17jswb71jhsljq5pf0mr9fwzhqdvld77cbtsk6yjwvotd1r44eamoq66j5t&amp;&amp;&amp;name=bg-1.png&amp;dsid=9099b75802da637555f943f256ca4a66&amp;width=1024&amp;height=576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1960" y="312738"/>
            <a:ext cx="493204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Зина Портнова</a:t>
            </a:r>
          </a:p>
          <a:p>
            <a:pPr algn="ctr"/>
            <a:r>
              <a:rPr lang="ru-RU" b="1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Ленинградская школьница летом 1941 года поехала на каникулы к бабушке в Белоруссию. Там ее и застала война. Спустя несколько месяцев Зина вступила в подпольную организацию «Юные патриоты». Потом стала разведчицей в партизанском отряде имени Ворошилова. Девочка отличалась бесстрашием, смекалкой и никогда не унывала. Однажды ее арестовали. Прямых улик, что она партизанка, у врагов не было. Возможно, все обошлось бы, если бы её не опознал предатель. Ее долго и жестоко пытали. На одном из допросов Зина выхватила у следователя пистолет и застрелила его и еще двух охранников. Пыталась убежать, но у измученной пытками девочки не хватило сил. Ее схватили и вскоре</a:t>
            </a:r>
            <a:r>
              <a:rPr lang="ru-RU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казнили.</a:t>
            </a:r>
            <a:endParaRPr lang="ru-RU" dirty="0">
              <a:solidFill>
                <a:srgbClr val="C0504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Посмертно присвоено звание</a:t>
            </a:r>
            <a:endParaRPr lang="ru-RU" dirty="0">
              <a:solidFill>
                <a:srgbClr val="C0504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Героя Советского Союза.</a:t>
            </a:r>
            <a:endParaRPr lang="ru-RU" dirty="0">
              <a:solidFill>
                <a:srgbClr val="C0504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C0504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https://fb.ru/media/i/7/5/5/3/7/6/i/7553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4" y="1772816"/>
            <a:ext cx="286233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977514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fsd.multiurok.ru/html/2020/02/03/s_5e387f8131e1c/1341170_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699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https://docviewer.yandex.ru/view/860586680/htmlimage?id=2yfb4-g42bcfdaz46vpmks746espnd1pdz0ukwo0nd9p5x17jswb71jhsljq5pf0mr9fwzhqdvld77cbtsk6yjwvotd1r44eamoq66j5t&amp;&amp;&amp;name=bg-1.png&amp;dsid=9099b75802da637555f943f256ca4a66&amp;width=1024&amp;height=57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AutoShape 6" descr="https://docviewer.yandex.ru/view/860586680/htmlimage?id=2yfb4-g42bcfdaz46vpmks746espnd1pdz0ukwo0nd9p5x17jswb71jhsljq5pf0mr9fwzhqdvld77cbtsk6yjwvotd1r44eamoq66j5t&amp;&amp;&amp;name=bg-1.png&amp;dsid=9099b75802da637555f943f256ca4a66&amp;width=1024&amp;height=57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AutoShape 8" descr="https://docviewer.yandex.ru/view/860586680/htmlimage?id=2yfb4-g42bcfdaz46vpmks746espnd1pdz0ukwo0nd9p5x17jswb71jhsljq5pf0mr9fwzhqdvld77cbtsk6yjwvotd1r44eamoq66j5t&amp;&amp;&amp;name=bg-1.png&amp;dsid=9099b75802da637555f943f256ca4a66&amp;width=1024&amp;height=576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10" descr="https://docviewer.yandex.ru/view/860586680/htmlimage?id=2yfb4-g42bcfdaz46vpmks746espnd1pdz0ukwo0nd9p5x17jswb71jhsljq5pf0mr9fwzhqdvld77cbtsk6yjwvotd1r44eamoq66j5t&amp;&amp;&amp;name=bg-1.png&amp;dsid=9099b75802da637555f943f256ca4a66&amp;width=1024&amp;height=576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7412" name="Picture 4" descr="https://ds05.infourok.ru/uploads/ex/0aaf/0015f026-9cf2ce6d/img1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80" t="38268" r="58217" b="5571"/>
          <a:stretch/>
        </p:blipFill>
        <p:spPr bwMode="auto">
          <a:xfrm>
            <a:off x="307975" y="1700808"/>
            <a:ext cx="2564910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ttps://ds04.infourok.ru/uploads/ex/0ad1/0004d948-fa6479f6/hello_html_m3ca8a9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885" y="2708920"/>
            <a:ext cx="5803571" cy="367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15617" y="465138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В Санкт-Петербурге есть улица – Зины Портновой</a:t>
            </a:r>
            <a:endParaRPr lang="ru-RU" sz="3600" b="1" dirty="0">
              <a:solidFill>
                <a:srgbClr val="8064A2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665684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fsd.multiurok.ru/html/2020/02/03/s_5e387f8131e1c/1341170_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8" y="793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https://docviewer.yandex.ru/view/860586680/htmlimage?id=2yfb4-g42bcfdaz46vpmks746espnd1pdz0ukwo0nd9p5x17jswb71jhsljq5pf0mr9fwzhqdvld77cbtsk6yjwvotd1r44eamoq66j5t&amp;&amp;&amp;name=bg-1.png&amp;dsid=9099b75802da637555f943f256ca4a66&amp;width=1024&amp;height=57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AutoShape 6" descr="https://docviewer.yandex.ru/view/860586680/htmlimage?id=2yfb4-g42bcfdaz46vpmks746espnd1pdz0ukwo0nd9p5x17jswb71jhsljq5pf0mr9fwzhqdvld77cbtsk6yjwvotd1r44eamoq66j5t&amp;&amp;&amp;name=bg-1.png&amp;dsid=9099b75802da637555f943f256ca4a66&amp;width=1024&amp;height=57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AutoShape 8" descr="https://docviewer.yandex.ru/view/860586680/htmlimage?id=2yfb4-g42bcfdaz46vpmks746espnd1pdz0ukwo0nd9p5x17jswb71jhsljq5pf0mr9fwzhqdvld77cbtsk6yjwvotd1r44eamoq66j5t&amp;&amp;&amp;name=bg-1.png&amp;dsid=9099b75802da637555f943f256ca4a66&amp;width=1024&amp;height=576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AutoShape 10" descr="https://docviewer.yandex.ru/view/860586680/htmlimage?id=2yfb4-g42bcfdaz46vpmks746espnd1pdz0ukwo0nd9p5x17jswb71jhsljq5pf0mr9fwzhqdvld77cbtsk6yjwvotd1r44eamoq66j5t&amp;&amp;&amp;name=bg-1.png&amp;dsid=9099b75802da637555f943f256ca4a66&amp;width=1024&amp;height=576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2530" name="Picture 2" descr="https://ic.pics.livejournal.com/sssr_cccr/72007028/1122769/1122769_900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16832"/>
            <a:ext cx="273630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83968" y="617538"/>
            <a:ext cx="453650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Лёня Голиков</a:t>
            </a:r>
          </a:p>
          <a:p>
            <a:pPr algn="ctr"/>
            <a:r>
              <a:rPr lang="ru-RU" b="1" dirty="0" smtClean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Рос в деревне Лукино. Когда его родное село захватил враг, мальчик ушёл к партизанам.</a:t>
            </a:r>
          </a:p>
          <a:p>
            <a:pPr algn="ctr"/>
            <a:r>
              <a:rPr lang="ru-RU" b="1" dirty="0" smtClean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Не раз ходил в разведку. Был в его жизни бой, который Лёня вёл один на один с фашистским генералом. В этой схватке с врагом юный разведчик захватил портфель с важными документами и доставил в штаб бригады. Всего им уничтожено: 78 немцев, 12 мостов, 10 машин с боеприпасами.</a:t>
            </a:r>
          </a:p>
          <a:p>
            <a:pPr algn="ctr"/>
            <a:r>
              <a:rPr lang="ru-RU" b="1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  За доблесть и отвагу награждён орденом Ленина, орденом Отечественной войны, медалью «За отвагу». Награждён посмертно званием героя Советского Союза.</a:t>
            </a:r>
            <a:endParaRPr lang="ru-RU" b="1" dirty="0">
              <a:solidFill>
                <a:srgbClr val="C0504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633803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952</TotalTime>
  <Words>602</Words>
  <Application>Microsoft Office PowerPoint</Application>
  <PresentationFormat>Экран (4:3)</PresentationFormat>
  <Paragraphs>49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57</cp:revision>
  <dcterms:created xsi:type="dcterms:W3CDTF">2021-02-02T07:16:24Z</dcterms:created>
  <dcterms:modified xsi:type="dcterms:W3CDTF">2021-02-04T13:06:09Z</dcterms:modified>
</cp:coreProperties>
</file>