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6" r:id="rId4"/>
    <p:sldId id="267" r:id="rId5"/>
    <p:sldId id="268" r:id="rId6"/>
    <p:sldId id="269" r:id="rId7"/>
    <p:sldId id="273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8A1"/>
    <a:srgbClr val="1700C0"/>
    <a:srgbClr val="2214AC"/>
    <a:srgbClr val="FF9900"/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5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5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3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0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3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6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4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6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2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19152-9E01-4377-A435-CBCE07D06D9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A550-C214-409E-B64A-12EA7FBB1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0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2.infourok.ru/uploads/ex/0cb7/000465fe-a93181d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93"/>
            <a:ext cx="9144000" cy="68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allpaper-mania.com/wp-content/uploads/2018/09/High_resolution_wallpaper_background_ID_77701509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 bwMode="auto">
          <a:xfrm>
            <a:off x="395536" y="350952"/>
            <a:ext cx="8352928" cy="61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5095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Старощербиновского сельского поселения Щербиновского района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p.calameoassets.com/150125135521-a8869c25b9ec5a787825720956718ce4/p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4280" r="48384" b="6444"/>
          <a:stretch/>
        </p:blipFill>
        <p:spPr bwMode="auto">
          <a:xfrm>
            <a:off x="770456" y="980728"/>
            <a:ext cx="4248472" cy="3035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729085">
            <a:off x="568569" y="3708457"/>
            <a:ext cx="8222886" cy="193899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6000" b="1" dirty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Под волшебным зонтиком </a:t>
            </a:r>
          </a:p>
          <a:p>
            <a:r>
              <a:rPr lang="ru-RU" sz="6000" b="1" dirty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Г. Х. </a:t>
            </a:r>
            <a:r>
              <a:rPr lang="ru-RU" sz="60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Андерсена</a:t>
            </a:r>
            <a:endParaRPr lang="ru-RU" sz="60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7608" y="5950419"/>
            <a:ext cx="2721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F28A1"/>
                </a:solidFill>
              </a:rPr>
              <a:t>Карусель сказок</a:t>
            </a:r>
            <a:endParaRPr lang="ru-RU" sz="2800" b="1" dirty="0">
              <a:solidFill>
                <a:srgbClr val="1F28A1"/>
              </a:solidFill>
            </a:endParaRPr>
          </a:p>
        </p:txBody>
      </p:sp>
      <p:pic>
        <p:nvPicPr>
          <p:cNvPr id="2054" name="Picture 6" descr="https://interkniga.net/app/files/2019/01/978-5-389-02688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85152"/>
            <a:ext cx="1440160" cy="189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399">
            <a:off x="6212472" y="4534417"/>
            <a:ext cx="1072437" cy="164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513" y="350952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1.04 21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2077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2.infourok.ru/uploads/ex/0cb7/000465fe-a93181d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93"/>
            <a:ext cx="9144000" cy="68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allpaper-mania.com/wp-content/uploads/2018/09/High_resolution_wallpaper_background_ID_77701509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 bwMode="auto">
          <a:xfrm>
            <a:off x="323528" y="354482"/>
            <a:ext cx="8578371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040" y="692696"/>
            <a:ext cx="8614859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Нам книга стать помогает умнее.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Она, как друг, за собою ведет.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И кто со сказками Андерсена по жизни шагает,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Тот никогда и нигде не пропадет.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2" descr="https://ds05.infourok.ru/uploads/ex/0eea/000edbf9-967e20f0/hello_html_102724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8" y="2852936"/>
            <a:ext cx="3672408" cy="33950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2.infourok.ru/uploads/ex/0066/000816b5-40d79368/img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60" y="3140968"/>
            <a:ext cx="4558011" cy="329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8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2.infourok.ru/uploads/ex/0cb7/000465fe-a93181d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93"/>
            <a:ext cx="9144000" cy="68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allpaper-mania.com/wp-content/uploads/2018/09/High_resolution_wallpaper_background_ID_77701509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 bwMode="auto">
          <a:xfrm>
            <a:off x="402803" y="354483"/>
            <a:ext cx="8398470" cy="61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988840"/>
            <a:ext cx="4483920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Когда - то в старой Дании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По сказочному адресу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В одном старинном здании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Придумал сказки Андерсен.</a:t>
            </a:r>
          </a:p>
          <a:p>
            <a:endParaRPr lang="ru-RU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И, как друзья хорошие,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Со сказочных страниц</a:t>
            </a:r>
          </a:p>
          <a:p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Пришли к нам в дом непрошено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Принцесса на горошине,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Башмачник, мельник, </a:t>
            </a:r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п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ринц!!!</a:t>
            </a:r>
          </a:p>
          <a:p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Прошли века над крышами,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И сказки все усвоили,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И мы их тоже слышали,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А вот сегодня вспомнили.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cdn1.ozone.ru/multimedia/1007048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5" y="3805265"/>
            <a:ext cx="1190142" cy="163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or-kidsandmum.ru/images/1023549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854">
            <a:off x="637242" y="2479170"/>
            <a:ext cx="1198665" cy="16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ds05.infourok.ru/uploads/ex/0bd4/000d7953-25f29e51/hello_html_m594b327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67" y="4509121"/>
            <a:ext cx="1646774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sehoztovari.ru/upload/iblock/d81/d81127cbda046bd818b2739edc7a867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2742" r="13689" b="2539"/>
          <a:stretch/>
        </p:blipFill>
        <p:spPr bwMode="auto">
          <a:xfrm>
            <a:off x="472160" y="4928485"/>
            <a:ext cx="1199096" cy="15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366days.ru/media/article_images/2073/MTUruLMfJj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0"/>
          <a:stretch/>
        </p:blipFill>
        <p:spPr bwMode="auto">
          <a:xfrm flipH="1">
            <a:off x="610302" y="548680"/>
            <a:ext cx="1519547" cy="1944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Горизонтальный свиток 3"/>
          <p:cNvSpPr/>
          <p:nvPr/>
        </p:nvSpPr>
        <p:spPr>
          <a:xfrm>
            <a:off x="2412984" y="319378"/>
            <a:ext cx="6270455" cy="165618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2 апреля – Международный день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детской книги</a:t>
            </a:r>
          </a:p>
          <a:p>
            <a:pPr algn="ctr"/>
            <a:r>
              <a:rPr lang="ru-RU" dirty="0" smtClean="0">
                <a:solidFill>
                  <a:srgbClr val="1700C0"/>
                </a:solidFill>
                <a:latin typeface="Arial Black" pitchFamily="34" charset="0"/>
              </a:rPr>
              <a:t>Праздник отмечается с 1967 г., в день рождения Г. Х. Андерсена</a:t>
            </a:r>
            <a:endParaRPr lang="ru-RU" dirty="0">
              <a:solidFill>
                <a:srgbClr val="170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6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2.infourok.ru/uploads/ex/0cb7/000465fe-a93181d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" y="-23993"/>
            <a:ext cx="9144000" cy="68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allpaper-mania.com/wp-content/uploads/2018/09/High_resolution_wallpaper_background_ID_77701509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 bwMode="auto">
          <a:xfrm>
            <a:off x="395536" y="380680"/>
            <a:ext cx="8352928" cy="61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s04.infourok.ru/uploads/ex/09cd/000e88bc-03ce656e/img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2" t="6216" r="15339" b="10371"/>
          <a:stretch/>
        </p:blipFill>
        <p:spPr bwMode="auto">
          <a:xfrm>
            <a:off x="3419872" y="4869160"/>
            <a:ext cx="1990908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s03.infourok.ru/uploads/ex/0670/0002d917-eb610e4a/img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43785" r="4992" b="10559"/>
          <a:stretch/>
        </p:blipFill>
        <p:spPr bwMode="auto">
          <a:xfrm>
            <a:off x="611560" y="4666824"/>
            <a:ext cx="211066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050" y="397864"/>
            <a:ext cx="7891904" cy="46166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  Г. Х. Андерсен </a:t>
            </a:r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родился 2 апреля 1805 года в городе Оденсе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 в семье прачки и сапожника. Его отец был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большой книголюб, но получить  образование ему не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удалось, он мечтал, чтобы хоть сын его получил, хотя это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было нелегко для бедной семьи.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Первые сказки маленький Ганс услышал от отца. Он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переделывал сказки по – своему, украшая их,</a:t>
            </a:r>
            <a:r>
              <a:rPr lang="ru-RU" sz="16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и в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неузнаваемом виде снова рассказывал их.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Андерсен был единственным ребенком в семье и, несмотря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 на бедность родителей, жил вольно и беззаботно. Его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никогда не наказывали.  Он занимался только тем, о чем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 всегда мечтал. А мечтал он обо всем, что только могло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 прийти в его голову. У Ганса были самодельные игрушки,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картонный кукольный театр. Он забивался в уголок и сам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сочинял и разыгрывал для себя спектакли. Чего он только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 не переделал в юные годы – и башмаки чинил, и был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itchFamily="34" charset="0"/>
              </a:rPr>
              <a:t>певцом, и ходил в школу танцев. 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0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2.infourok.ru/uploads/ex/0cb7/000465fe-a93181d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allpaper-mania.com/wp-content/uploads/2018/09/High_resolution_wallpaper_background_ID_77701509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 bwMode="auto">
          <a:xfrm>
            <a:off x="391066" y="367702"/>
            <a:ext cx="8451248" cy="62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6335" y="459567"/>
            <a:ext cx="6731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Продолжи название сказки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31843"/>
            <a:ext cx="399019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Снежная………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Принцесса.....   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Пастушка…….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Оле………........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Стойкий……….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Новое…………..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Гадкий…………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Дикие………….</a:t>
            </a:r>
          </a:p>
        </p:txBody>
      </p:sp>
      <p:pic>
        <p:nvPicPr>
          <p:cNvPr id="2050" name="Picture 2" descr="https://interkniga.net/app/files/2019/01/978-5-389-04381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87" y="1031446"/>
            <a:ext cx="1030329" cy="134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iction-books.ru/img/10150865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10" y="5047763"/>
            <a:ext cx="1009502" cy="14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itchen.minemegashop.ru/img/10071871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41" y="2622818"/>
            <a:ext cx="918578" cy="13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xn--80aaph2avkn4e.xn--p1ai/wa-data/public/shop/products/64/16/11664/images/28061/28061.750x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65" y="3259461"/>
            <a:ext cx="1024972" cy="13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.inlibris.ru/37504b19de3f51c939e66e492b75102b/picture/o/Dikie-lebed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44341"/>
            <a:ext cx="1062010" cy="13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.inlibris.ru/c437185f7b75c84cb5a42264409b314f/picture/o/Pastushka-i-trubochis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03" y="2442402"/>
            <a:ext cx="96850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923928" y="1844824"/>
            <a:ext cx="3809159" cy="1447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923928" y="1628800"/>
            <a:ext cx="1440160" cy="648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62773" y="2837718"/>
            <a:ext cx="457199" cy="151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70" name="Picture 22" descr="https://fitabooks.ru/wp-content/uploads/2019/07/978-5-9930-2288-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55" y="4407248"/>
            <a:ext cx="991060" cy="14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lavkapisateley.spb.ru/image/cache/v2/ITD000000000887899/COVER/84299aaba598982ab46a5aa0a6ec780b-650x65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t="9792" r="22858" b="7943"/>
          <a:stretch/>
        </p:blipFill>
        <p:spPr bwMode="auto">
          <a:xfrm>
            <a:off x="4716016" y="5047763"/>
            <a:ext cx="1038813" cy="14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3907463" y="3312408"/>
            <a:ext cx="1142378" cy="1672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862773" y="3789040"/>
            <a:ext cx="2374137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967197" y="4001999"/>
            <a:ext cx="2066480" cy="2595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923928" y="2000936"/>
            <a:ext cx="3222409" cy="3156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925450" y="4739412"/>
            <a:ext cx="3701147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5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2.infourok.ru/uploads/ex/0cb7/000465fe-a93181d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93"/>
            <a:ext cx="9144000" cy="68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allpaper-mania.com/wp-content/uploads/2018/09/High_resolution_wallpaper_background_ID_77701509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 bwMode="auto">
          <a:xfrm>
            <a:off x="377616" y="332656"/>
            <a:ext cx="8424936" cy="62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711" y="476671"/>
            <a:ext cx="782457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Расшифруй анаграммы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Отгадай героев сказок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312" y="1661380"/>
            <a:ext cx="34804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АРГЕД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ТИКСАДОЛ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РОЛЬКО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ТУКНЁО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НИВОСПАС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АССЕЦНИРП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s://ds03.infourok.ru/uploads/ex/0503/0004fa8a-ae03588f/img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1" t="8752" r="10860" b="13203"/>
          <a:stretch/>
        </p:blipFill>
        <p:spPr bwMode="auto">
          <a:xfrm rot="805105">
            <a:off x="6355075" y="3185122"/>
            <a:ext cx="1663383" cy="12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2.wp.com/info-4all.ru/images/ea8742bf766741aaedf77b2e489e68c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489">
            <a:off x="6937397" y="4752704"/>
            <a:ext cx="1414061" cy="15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ihi.ru/pics/2012/01/14/102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7414">
            <a:off x="1569181" y="4624330"/>
            <a:ext cx="1269887" cy="16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0.wp.com/r-book.club/wp-content/uploads/2018/11/Gadkij-uteno-Andersen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450">
            <a:off x="745082" y="1279061"/>
            <a:ext cx="1301528" cy="16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forum.guns.ru/forums/icons/forum_pictures/024074/thm/24074706_296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992">
            <a:off x="7098813" y="1470387"/>
            <a:ext cx="1353907" cy="15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llustrators.ru/uploads/illustration/image/812677/main_812677_origin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2964">
            <a:off x="766037" y="3170886"/>
            <a:ext cx="1157505" cy="15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9704" y="5651955"/>
            <a:ext cx="350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Ответы: Герда, солдатик, король,</a:t>
            </a:r>
          </a:p>
          <a:p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тёнок, свинопас. принцесса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4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2.infourok.ru/uploads/ex/0cb7/000465fe-a93181d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93"/>
            <a:ext cx="9144000" cy="68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allpaper-mania.com/wp-content/uploads/2018/09/High_resolution_wallpaper_background_ID_77701509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 bwMode="auto">
          <a:xfrm>
            <a:off x="395536" y="380680"/>
            <a:ext cx="8352928" cy="61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8068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Вспомни, какими качествами характера обладают сказочные герои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8064896" cy="5416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1. Какая черта характера Герды помогла ей освободить Кая?</a:t>
            </a:r>
          </a:p>
          <a:p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2. Во имя чего Русалочка пожертвовала своей жизнью?</a:t>
            </a:r>
          </a:p>
          <a:p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3. Главное качество натуры оловянного солдатика?</a:t>
            </a:r>
          </a:p>
          <a:p>
            <a:endParaRPr lang="ru-RU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4. Смышленый солдат из сказки «Огниво» не раз проявил смекалку. Как его можно охарактеризовать?</a:t>
            </a:r>
          </a:p>
          <a:p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5. Маленькая Элиза преодолела злые чары злющей королевы, превратившей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11 братьев в диких лебедей, благодаря какой черте своего характера ?</a:t>
            </a:r>
          </a:p>
          <a:p>
            <a:endParaRPr lang="ru-RU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6. Дюймовочка спасла ласточку от верной гибели, а ласточка помогла крошке улететь от крота. Какая черта характера присуща этим героям?</a:t>
            </a:r>
          </a:p>
          <a:p>
            <a:endParaRPr lang="ru-RU" sz="2000" b="1" dirty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3600" y="5773316"/>
            <a:ext cx="3204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Ответы: мужество, любовь, стойкость, находчивость, самоотверженность, доброта.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9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2.infourok.ru/uploads/ex/0cb7/000465fe-a93181d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93"/>
            <a:ext cx="9144000" cy="68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allpaper-mania.com/wp-content/uploads/2018/09/High_resolution_wallpaper_background_ID_77701509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 bwMode="auto">
          <a:xfrm>
            <a:off x="369131" y="336340"/>
            <a:ext cx="8405737" cy="61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4.userapi.com/c831309/v831309280/8d225/eObDLSv9FH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27" y="1615096"/>
            <a:ext cx="1558883" cy="1440160"/>
          </a:xfrm>
          <a:prstGeom prst="rect">
            <a:avLst/>
          </a:prstGeom>
          <a:noFill/>
          <a:ln w="28575">
            <a:solidFill>
              <a:srgbClr val="2214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5.infourok.ru/uploads/ex/0573/000b5012-960f5559/img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3142"/>
            <a:ext cx="1856153" cy="1392114"/>
          </a:xfrm>
          <a:prstGeom prst="rect">
            <a:avLst/>
          </a:prstGeom>
          <a:noFill/>
          <a:ln w="28575">
            <a:solidFill>
              <a:srgbClr val="1F28A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3.infourok.ru/uploads/ex/0593/0005f902-b036cdfa/hello_html_m6a353dc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25881"/>
            <a:ext cx="2376264" cy="1408986"/>
          </a:xfrm>
          <a:prstGeom prst="rect">
            <a:avLst/>
          </a:prstGeom>
          <a:noFill/>
          <a:ln w="28575">
            <a:solidFill>
              <a:srgbClr val="1F28A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ln-pskov.ru/pictures/1404051142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18" y="2636912"/>
            <a:ext cx="1803874" cy="1434080"/>
          </a:xfrm>
          <a:prstGeom prst="rect">
            <a:avLst/>
          </a:prstGeom>
          <a:noFill/>
          <a:ln w="28575">
            <a:solidFill>
              <a:srgbClr val="170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.mycdn.me/i?r=AzEPZsRbOZEKgBhR0XGMT1RkuYwczZIaCG-fG2o5jgTiM6aKTM5SRkZCeTgDn6uOy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0" y="4437112"/>
            <a:ext cx="1800200" cy="1512168"/>
          </a:xfrm>
          <a:prstGeom prst="rect">
            <a:avLst/>
          </a:prstGeom>
          <a:noFill/>
          <a:ln w="28575">
            <a:solidFill>
              <a:srgbClr val="2214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vdp.mycdn.me/getImage?id=316870626015&amp;idx=1&amp;thumbType=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4941168"/>
            <a:ext cx="1870445" cy="1368152"/>
          </a:xfrm>
          <a:prstGeom prst="rect">
            <a:avLst/>
          </a:prstGeom>
          <a:noFill/>
          <a:ln w="28575">
            <a:solidFill>
              <a:srgbClr val="170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g.labirint.ru/rcimg/03e77f1444aaed5c0e0d3e3d6eff4155/1920x1080/comments_pic/1005/02lab0eov1265230191.jpg?126523019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34867"/>
            <a:ext cx="1893151" cy="1516657"/>
          </a:xfrm>
          <a:prstGeom prst="rect">
            <a:avLst/>
          </a:prstGeom>
          <a:noFill/>
          <a:ln w="28575">
            <a:solidFill>
              <a:srgbClr val="1F28A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9671" y="399308"/>
            <a:ext cx="6958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Назови героев сказок , которым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принадлежат эти предметы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2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2.infourok.ru/uploads/ex/0cb7/000465fe-a93181d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93"/>
            <a:ext cx="9144000" cy="68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allpaper-mania.com/wp-content/uploads/2018/09/High_resolution_wallpaper_background_ID_77701509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 bwMode="auto">
          <a:xfrm>
            <a:off x="323528" y="354483"/>
            <a:ext cx="8477745" cy="61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5513" y="490778"/>
            <a:ext cx="6646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Узнай сказку по набору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ключевых слов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53768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46681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5109" y="42076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04248" y="1412776"/>
            <a:ext cx="1656184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Трава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Крапива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Жаба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Рубашка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Птица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Терпение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1048" y="1620863"/>
            <a:ext cx="1581904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Снег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Зима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Осколки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Зеркала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Роза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Дружба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9064" y="4131033"/>
            <a:ext cx="1914704" cy="16742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 Море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Принц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Боль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Голос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Колдовской напиток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6681" y="1949147"/>
            <a:ext cx="1823534" cy="16693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Дупло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Принцесса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Собака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Ведьма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90122" y="4573657"/>
            <a:ext cx="1914704" cy="16742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Нора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Вода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Полевая мышь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Крылья</a:t>
            </a:r>
          </a:p>
          <a:p>
            <a:pPr algn="ctr"/>
            <a:r>
              <a:rPr lang="ru-RU" b="1" smtClean="0">
                <a:solidFill>
                  <a:srgbClr val="7030A0"/>
                </a:solidFill>
                <a:latin typeface="Arial Black" pitchFamily="34" charset="0"/>
              </a:rPr>
              <a:t>Эльф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alifba.ru/storage/img/products/52915/978-5-389-13373-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121">
            <a:off x="4917002" y="3690247"/>
            <a:ext cx="1201923" cy="15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kazka.ru/img/g/uk3622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05" y="3415826"/>
            <a:ext cx="1202103" cy="16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orkidsandmum.ru/pictures/books_covers/10102172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291">
            <a:off x="7398969" y="3601965"/>
            <a:ext cx="1159556" cy="159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nigamir.com/upload/iblock/f3e/f3e4d8ddc22f246407524181c1713ae8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68148"/>
            <a:ext cx="1032536" cy="14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.inpleno.com.ua/images/00005085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37854"/>
            <a:ext cx="985867" cy="128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2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2.infourok.ru/uploads/ex/0cb7/000465fe-a93181d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93"/>
            <a:ext cx="9144000" cy="68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allpaper-mania.com/wp-content/uploads/2018/09/High_resolution_wallpaper_background_ID_77701509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9"/>
          <a:stretch/>
        </p:blipFill>
        <p:spPr bwMode="auto">
          <a:xfrm>
            <a:off x="395536" y="340770"/>
            <a:ext cx="8405737" cy="61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339" y="3068960"/>
            <a:ext cx="8271321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Все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сказки  Г. Х. Андерсена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–это поучительные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истории, взятые из самой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жизни. Все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они полны мудрости,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очарования, жизнерадостности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Писатель 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высмеивает 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такие недостатки, как высокомерие, жадность, трусость, глупость, изнеженность.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  В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каждой сказке Г. Х. Андерсена чувствуется любовь писателя к людям.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1" name="Picture 2" descr="https://pbs.twimg.com/media/D3JFDb9WAAcMe7Y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5539" b="11329"/>
          <a:stretch/>
        </p:blipFill>
        <p:spPr bwMode="auto">
          <a:xfrm>
            <a:off x="755576" y="578474"/>
            <a:ext cx="4824536" cy="2490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85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578</Words>
  <Application>Microsoft Office PowerPoint</Application>
  <PresentationFormat>Экран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61</cp:revision>
  <dcterms:created xsi:type="dcterms:W3CDTF">2021-03-24T11:05:57Z</dcterms:created>
  <dcterms:modified xsi:type="dcterms:W3CDTF">2021-03-31T13:16:45Z</dcterms:modified>
</cp:coreProperties>
</file>