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6" r:id="rId3"/>
    <p:sldId id="258" r:id="rId4"/>
    <p:sldId id="259" r:id="rId5"/>
    <p:sldId id="260" r:id="rId6"/>
    <p:sldId id="262" r:id="rId7"/>
    <p:sldId id="264" r:id="rId8"/>
    <p:sldId id="265" r:id="rId9"/>
    <p:sldId id="267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11.fotocdn.net/s120/a4004f020dad1075/public_pin_l/27519683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1"/>
          <a:stretch/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55976" y="2276871"/>
            <a:ext cx="46085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6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Легендарные </a:t>
            </a:r>
            <a:endParaRPr lang="ru-RU" sz="66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корабли</a:t>
            </a:r>
            <a:endParaRPr lang="ru-RU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5400" b="1" dirty="0">
                <a:ln w="31550" cmpd="sng">
                  <a:gradFill>
                    <a:gsLst>
                      <a:gs pos="70000">
                        <a:srgbClr val="F14124">
                          <a:shade val="50000"/>
                          <a:satMod val="190000"/>
                        </a:srgbClr>
                      </a:gs>
                      <a:gs pos="0">
                        <a:srgbClr val="F14124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14124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Гордость отечества</a:t>
            </a:r>
            <a:endParaRPr lang="ru-RU" sz="5400" b="1" dirty="0">
              <a:ln w="31550" cmpd="sng">
                <a:gradFill>
                  <a:gsLst>
                    <a:gs pos="70000">
                      <a:srgbClr val="F14124">
                        <a:shade val="50000"/>
                        <a:satMod val="190000"/>
                      </a:srgbClr>
                    </a:gs>
                    <a:gs pos="0">
                      <a:srgbClr val="F14124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14124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599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ice-altai.ru/uploads/2018/07/29122218a3bd2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93" y="-10233"/>
            <a:ext cx="9155793" cy="686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mg2.voenpro.ru/images/zakatnyj-znachok-severnyj-flot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598368"/>
            <a:ext cx="1259632" cy="1259632"/>
          </a:xfrm>
          <a:prstGeom prst="rect">
            <a:avLst/>
          </a:prstGeom>
          <a:noFill/>
        </p:spPr>
      </p:pic>
      <p:pic>
        <p:nvPicPr>
          <p:cNvPr id="5" name="Picture 4" descr="https://files.voenpro.ru/products/zakatnyj-znachok-chernomorskij-flot-2.1600x1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5633864"/>
            <a:ext cx="1224136" cy="1224136"/>
          </a:xfrm>
          <a:prstGeom prst="rect">
            <a:avLst/>
          </a:prstGeom>
          <a:noFill/>
        </p:spPr>
      </p:pic>
      <p:pic>
        <p:nvPicPr>
          <p:cNvPr id="6" name="Picture 8" descr="https://files.voenpro.ru/products/naklejka-tihookeanskij-flot.1600x1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1" y="5526361"/>
            <a:ext cx="1331640" cy="1331640"/>
          </a:xfrm>
          <a:prstGeom prst="rect">
            <a:avLst/>
          </a:prstGeom>
          <a:noFill/>
        </p:spPr>
      </p:pic>
      <p:pic>
        <p:nvPicPr>
          <p:cNvPr id="7" name="Picture 6" descr="https://spb.kamuflage.ru/files/resized/products/naklejka-baltijskij-flot.1600x1600.3000x30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pic>
        <p:nvPicPr>
          <p:cNvPr id="8" name="Picture 2" descr="https://avatars.mds.yandex.net/get-pdb/2797750/f79fcdc1-c753-4585-bf56-8f9781d7015c/s1200?webp=fals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16670" y="0"/>
            <a:ext cx="1627330" cy="1412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1198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вухпалубный парусный фрегат «Орёл» традиционно считается началом Российского флота. Длина корабля составляла 24.5 м. Это судно несло три мачты и было вооружено 22 пушками. Экипаж – 22 матроса и 35 стрельцов. Фрегат не имел гребных весел и являлся первым чисто парусным военным кораблем, построенным в России. К сожалению в истории этого корабля нет героических сражений. Проплавав некоторое время по Волге и Каспию, «Орел» летом 1669 года был захвачен в городе Астрахани казаками Стеньки Разина. Тем не менее он навсегда вошёл в историю России как первый военный парусник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81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580112" y="260647"/>
            <a:ext cx="34563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800" dirty="0">
                <a:solidFill>
                  <a:srgbClr val="FF0000"/>
                </a:solidFill>
                <a:latin typeface="Arial Black" pitchFamily="34" charset="0"/>
                <a:ea typeface="Calibri"/>
                <a:cs typeface="Times New Roman"/>
              </a:rPr>
              <a:t>Двухпалубный парусный фрегат «Орёл»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традиционно считается началом Российского флота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1668 г. русские мастера - судостроители построили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его на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реке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Оке.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Длина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корабля составляла 24.5 м. Это судно несло три мачты и было вооружено 22 пушками. Экипаж – 22 матроса и 35 стрельцов. Фрегат не имел гребных весел и являлся первым чисто парусным военным кораблем, построенным в России.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000" b="1" dirty="0">
              <a:solidFill>
                <a:srgbClr val="7030A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2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clectica.ru/upload/iblock/b2c/b2c2eb0b6a1896bef1122461c8fa8e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360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80112" y="0"/>
            <a:ext cx="3384376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Calibri"/>
                <a:cs typeface="Times New Roman"/>
              </a:rPr>
              <a:t>«Полтава</a:t>
            </a:r>
            <a:r>
              <a:rPr lang="ru-RU" sz="2800" b="1" dirty="0">
                <a:solidFill>
                  <a:srgbClr val="FF0000"/>
                </a:solidFill>
                <a:latin typeface="Arial Black" pitchFamily="34" charset="0"/>
                <a:ea typeface="Calibri"/>
                <a:cs typeface="Times New Roman"/>
              </a:rPr>
              <a:t>»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Calibri"/>
                <a:cs typeface="Times New Roman"/>
              </a:rPr>
              <a:t>-    </a:t>
            </a:r>
            <a:r>
              <a:rPr lang="ru-RU" sz="2000" b="1" dirty="0">
                <a:solidFill>
                  <a:srgbClr val="7030A0"/>
                </a:solidFill>
                <a:latin typeface="Arial"/>
                <a:ea typeface="Calibri"/>
                <a:cs typeface="Times New Roman"/>
              </a:rPr>
              <a:t>первый линейный корабль русского флота,  </a:t>
            </a:r>
            <a:r>
              <a:rPr lang="ru-RU" sz="2000" b="1" dirty="0" smtClean="0">
                <a:solidFill>
                  <a:srgbClr val="7030A0"/>
                </a:solidFill>
                <a:latin typeface="Arial"/>
                <a:ea typeface="Calibri"/>
                <a:cs typeface="Times New Roman"/>
              </a:rPr>
              <a:t>         </a:t>
            </a:r>
            <a:r>
              <a:rPr lang="ru-RU" sz="1900" b="1" dirty="0" smtClean="0">
                <a:solidFill>
                  <a:srgbClr val="7030A0"/>
                </a:solidFill>
                <a:latin typeface="Arial"/>
                <a:ea typeface="Calibri"/>
                <a:cs typeface="Times New Roman"/>
              </a:rPr>
              <a:t>и </a:t>
            </a:r>
            <a:r>
              <a:rPr lang="ru-RU" sz="1900" b="1" dirty="0">
                <a:solidFill>
                  <a:srgbClr val="7030A0"/>
                </a:solidFill>
                <a:latin typeface="Arial"/>
                <a:ea typeface="Calibri"/>
                <a:cs typeface="Times New Roman"/>
              </a:rPr>
              <a:t>первый - построенный в Петербурге. Строительством судна руководил Петр I. Длина - 34,6 ширина - 11,7. Имел на вооружении 54 пушки .</a:t>
            </a:r>
            <a:r>
              <a:rPr lang="ru-RU" sz="1900" b="1" dirty="0" smtClean="0">
                <a:solidFill>
                  <a:srgbClr val="7030A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sz="1900" b="1" dirty="0">
                <a:solidFill>
                  <a:srgbClr val="7030A0"/>
                </a:solidFill>
                <a:latin typeface="Arial"/>
                <a:ea typeface="Calibri"/>
                <a:cs typeface="Times New Roman"/>
              </a:rPr>
              <a:t>После вступления в строй в 1712 году этот корабль участвовал во всех кампаниях русского Балтийского корабельного флота в годы Северной войны, а в мае 1713 года, прикрывая действия галерного флота по овладению </a:t>
            </a:r>
            <a:r>
              <a:rPr lang="ru-RU" sz="1900" b="1" dirty="0" err="1">
                <a:solidFill>
                  <a:srgbClr val="7030A0"/>
                </a:solidFill>
                <a:latin typeface="Arial"/>
                <a:ea typeface="Calibri"/>
                <a:cs typeface="Times New Roman"/>
              </a:rPr>
              <a:t>Гельсингфорсом</a:t>
            </a:r>
            <a:r>
              <a:rPr lang="ru-RU" sz="1900" b="1" dirty="0">
                <a:solidFill>
                  <a:srgbClr val="7030A0"/>
                </a:solidFill>
                <a:latin typeface="Arial"/>
                <a:ea typeface="Calibri"/>
                <a:cs typeface="Times New Roman"/>
              </a:rPr>
              <a:t>, был флагманским кораблем Петра I.</a:t>
            </a:r>
            <a:endParaRPr lang="ru-RU" sz="1900" b="1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3529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t.renderu.com/artwork/3167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81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652120" y="260648"/>
            <a:ext cx="3384376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800" b="1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«Двенадцать апостолов»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- </a:t>
            </a:r>
            <a:r>
              <a:rPr lang="ru-RU" sz="1900" b="1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российский парусный линейный корабль I ранга, спущенный на воду в 1841 году. Фактическое число орудий на «Двенадцати апостолах» равнялось 130. Мощнейшими из них были 32 68-фунтовые пушки. Орудия стреляли как обычными сплошными ядрами, так и разрывными снарядами. Первым капитаном «Двенадцати апостолов» стал Владимир Алексеевич Корнилов. Входил в состав Черноморского флота. </a:t>
            </a:r>
            <a:r>
              <a:rPr lang="ru-RU" sz="1900" b="1" dirty="0" smtClean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 </a:t>
            </a:r>
            <a:endParaRPr lang="ru-RU" sz="19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935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zen_doc/62191/pub_5d723e007cccba00adae7fce_5d723e618c5be800ae7e9d47/scale_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58011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580112" y="44625"/>
            <a:ext cx="3456384" cy="6899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Calibri"/>
                <a:cs typeface="Times New Roman"/>
              </a:rPr>
              <a:t>Крейсер «Варяг»-                       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ea typeface="Calibri"/>
                <a:cs typeface="Times New Roman"/>
              </a:rPr>
              <a:t>легенда 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  <a:ea typeface="Calibri"/>
                <a:cs typeface="Times New Roman"/>
              </a:rPr>
              <a:t>ВМФ России.  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ea typeface="Calibri"/>
                <a:cs typeface="Times New Roman"/>
              </a:rPr>
              <a:t> </a:t>
            </a:r>
          </a:p>
          <a:p>
            <a:pPr algn="ctr"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Был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заложен в 1898 году в Филадельфии. В 1900 году был передан Российской империи и в 1901 вступил в строй. Корабль известен морским сражением с японской эскадрой в 1904 году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. «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Варяг» получил, по разным данным, от 7 до 11 попаданий,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 но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судно осталось на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плаву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. Российские моряки сами затопили «Варяг». В 1905 году «Варяг» был поднят японцами, отремонтирован и введён в строй 22 августа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 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под названием «Соя». Более семи лет использовался японцами для учебных целей.</a:t>
            </a:r>
            <a:endParaRPr lang="ru-RU" sz="2800" b="1" dirty="0">
              <a:solidFill>
                <a:srgbClr val="7030A0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50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1.fotokto.ru/photo/full/71/71016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80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580112" y="0"/>
            <a:ext cx="356388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Крейсер «Аврора»</a:t>
            </a:r>
          </a:p>
          <a:p>
            <a:pPr algn="ctr"/>
            <a:endParaRPr lang="ru-RU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16 </a:t>
            </a:r>
            <a:r>
              <a:rPr lang="ru-RU" dirty="0">
                <a:solidFill>
                  <a:srgbClr val="7030A0"/>
                </a:solidFill>
                <a:latin typeface="Arial Black" pitchFamily="34" charset="0"/>
              </a:rPr>
              <a:t>июня 1903 года стала датой </a:t>
            </a:r>
            <a:endParaRPr lang="ru-RU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вхождения </a:t>
            </a:r>
            <a:r>
              <a:rPr lang="ru-RU" dirty="0">
                <a:solidFill>
                  <a:srgbClr val="7030A0"/>
                </a:solidFill>
                <a:latin typeface="Arial Black" pitchFamily="34" charset="0"/>
              </a:rPr>
              <a:t>«Авроры» в состав Российского императорского 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флота.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  <a:ea typeface="Calibri"/>
              </a:rPr>
              <a:t> За 45 лет службы крейсер «Аврора» успел поучаствовать в четырех войнах и трех революциях.  Принимал участие в обороне Кронштадта от фашистских артобстрелов. В 1948 году крейсер был отправлен на вечную стоянку.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06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voennoe-obozrenie.ru/uploads/posts/2018-11/1541602463_kreyse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80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580112" y="0"/>
            <a:ext cx="3563888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«Пётр Великий»-</a:t>
            </a:r>
            <a:r>
              <a:rPr lang="ru-RU" sz="2800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один из мощнейших ударных кораблей в мире, флагман Северного флота ВМФ РФ. Судно неограниченно по дальности плавания, оснащено противокорабельным ракетным комплексом </a:t>
            </a:r>
            <a:r>
              <a:rPr lang="ru-RU" b="1" dirty="0" smtClean="0">
                <a:solidFill>
                  <a:srgbClr val="7030A0"/>
                </a:solidFill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Гранит</a:t>
            </a:r>
            <a:r>
              <a:rPr lang="ru-RU" b="1" dirty="0" smtClean="0">
                <a:solidFill>
                  <a:srgbClr val="7030A0"/>
                </a:solidFill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оборудовано 20 пусковых установок СМ-233 с усовершенствованными высокоточными противокорабельными крылатыми ракетами. Дальность стрельбы </a:t>
            </a:r>
            <a:r>
              <a:rPr lang="ru-RU" b="1" dirty="0" smtClean="0">
                <a:solidFill>
                  <a:srgbClr val="7030A0"/>
                </a:solidFill>
                <a:latin typeface="Calibri"/>
                <a:ea typeface="Calibri" pitchFamily="34" charset="0"/>
                <a:cs typeface="Arial" pitchFamily="34" charset="0"/>
              </a:rPr>
              <a:t>—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700 км. Ракеты имеют многовариантную программу атаки целей, повышенную помехозащищённость.</a:t>
            </a:r>
            <a:endParaRPr lang="ru-RU" b="1" dirty="0" smtClean="0">
              <a:solidFill>
                <a:srgbClr val="7030A0"/>
              </a:solidFill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977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tdata.ru/u21/photo311D/20432427768-0/origina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58011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724128" y="0"/>
            <a:ext cx="341987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«Адмирал  Кузнецов» -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тяжелый </a:t>
            </a:r>
            <a:r>
              <a:rPr lang="ru-RU" dirty="0" err="1" smtClean="0">
                <a:solidFill>
                  <a:srgbClr val="7030A0"/>
                </a:solidFill>
                <a:latin typeface="Arial Black" pitchFamily="34" charset="0"/>
              </a:rPr>
              <a:t>авианесущий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крейсер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 предназначен для поражения крупных надводных целей, защиты морских соединений от нападений вероятного противника. Крейсер был спущен на воду в 1985 году. Входит в состав Северного флота. Длина корабля составляет 306 м. Скорость – 53 км/ч. Экипаж – 626 человек.</a:t>
            </a:r>
            <a:endParaRPr lang="ru-RU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542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ontent-26.foto.my.mail.ru/list/boldyrevsergey/225/h-349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40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436096" y="0"/>
            <a:ext cx="3707904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«Адмирал </a:t>
            </a:r>
            <a:r>
              <a:rPr lang="ru-RU" sz="2800" dirty="0" err="1" smtClean="0">
                <a:solidFill>
                  <a:srgbClr val="FF0000"/>
                </a:solidFill>
                <a:latin typeface="Arial Black" pitchFamily="34" charset="0"/>
              </a:rPr>
              <a:t>Чабаненко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»-</a:t>
            </a:r>
            <a:r>
              <a:rPr lang="ru-RU" sz="2800" dirty="0" smtClean="0"/>
              <a:t>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большой противолодочный корабль Северного флота России был введен в строй – в 1999 году. Длина этого корабля составляет 163,4 м. Экипаж — 296 человек. Корабль способен находиться в автономном плавании 30 суток. Скорость – 60 км/ч. «Адмирал </a:t>
            </a:r>
            <a:r>
              <a:rPr lang="ru-RU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Чабаненко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» вооружен пусковыми установками для 8 сверхзвуковых противокорабельных ракет «Москит», двумя боевыми модулями зенитного ракетно-артиллерийского комплекса «Кортик», комплексом противоторпедной защиты РБУ-12000 «Удав», ЗРК «Кинжал», пушкой АК-130.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47541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563</TotalTime>
  <Words>574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Библиотекарь</dc:creator>
  <cp:lastModifiedBy>Пользователь Windows</cp:lastModifiedBy>
  <cp:revision>32</cp:revision>
  <dcterms:created xsi:type="dcterms:W3CDTF">2020-07-21T06:46:37Z</dcterms:created>
  <dcterms:modified xsi:type="dcterms:W3CDTF">2020-07-30T07:24:07Z</dcterms:modified>
</cp:coreProperties>
</file>