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4" r:id="rId6"/>
    <p:sldId id="279" r:id="rId7"/>
    <p:sldId id="265" r:id="rId8"/>
    <p:sldId id="266" r:id="rId9"/>
    <p:sldId id="273" r:id="rId10"/>
    <p:sldId id="274" r:id="rId11"/>
    <p:sldId id="275" r:id="rId12"/>
    <p:sldId id="268" r:id="rId13"/>
    <p:sldId id="269" r:id="rId14"/>
    <p:sldId id="270" r:id="rId15"/>
    <p:sldId id="256" r:id="rId16"/>
    <p:sldId id="271" r:id="rId17"/>
    <p:sldId id="258" r:id="rId18"/>
    <p:sldId id="259" r:id="rId19"/>
    <p:sldId id="272" r:id="rId20"/>
    <p:sldId id="27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dsavannah.com/-/media/countries/canada/accommodation/churchill-wild/walking-polar-churchill-wild-ian-johnson-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4" y="0"/>
            <a:ext cx="9154247" cy="68580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Белый мишка - черный нос,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 зиму и мороз!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357301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  <a:t>Экспедиция </a:t>
            </a:r>
          </a:p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Monotype Corsiva" pitchFamily="66" charset="0"/>
                <a:cs typeface="Times New Roman" pitchFamily="18" charset="0"/>
              </a:rPr>
              <a:t>в Арктику</a:t>
            </a:r>
            <a:endParaRPr lang="ru-RU" sz="4000" b="1" dirty="0">
              <a:solidFill>
                <a:srgbClr val="FF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2373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МКУК «Детская библиотека» Старощербиновского сельского поселения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421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28.01.21</a:t>
            </a:r>
            <a:endParaRPr lang="ru-RU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9700" name="Picture 4" descr="https://img-fotki.yandex.ru/get/15575/164031640.24/0_1013df_5c96a5bf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223352" cy="2736304"/>
          </a:xfrm>
          <a:prstGeom prst="rect">
            <a:avLst/>
          </a:prstGeom>
          <a:noFill/>
        </p:spPr>
      </p:pic>
      <p:pic>
        <p:nvPicPr>
          <p:cNvPr id="29702" name="Picture 6" descr="https://jooinn.com/images/polar-bear-96.jpg"/>
          <p:cNvPicPr>
            <a:picLocks noChangeAspect="1" noChangeArrowheads="1"/>
          </p:cNvPicPr>
          <p:nvPr/>
        </p:nvPicPr>
        <p:blipFill>
          <a:blip r:embed="rId4" cstate="print"/>
          <a:srcRect l="24277" b="32101"/>
          <a:stretch>
            <a:fillRect/>
          </a:stretch>
        </p:blipFill>
        <p:spPr bwMode="auto">
          <a:xfrm>
            <a:off x="179512" y="3861048"/>
            <a:ext cx="4193812" cy="2852936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971600" y="2924944"/>
            <a:ext cx="7272808" cy="864096"/>
          </a:xfrm>
          <a:prstGeom prst="wave">
            <a:avLst>
              <a:gd name="adj1" fmla="val 3710"/>
              <a:gd name="adj2" fmla="val 910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FF"/>
                </a:solidFill>
                <a:latin typeface="Arial Black" pitchFamily="34" charset="0"/>
              </a:rPr>
              <a:t>А медвежата любят пошалить</a:t>
            </a:r>
            <a:endParaRPr lang="ru-RU" sz="22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s://static.360tv.ru/get_resized/iaolLJsKozS0GXJPEzquiM37LGoT7esR0IeKn1LsKmg/resizing_type:fill/size:1600:900/gravity:fp:0.5:0.5/enlarge:1/aHR0cHM6Ly8zNjB0di5ydS9tZWRpYS9pbWFnZXMvYXJ0aWNsZXMvY3JvcHMvNWQ1ZTQ0ZmMtMjk5NS00MWQwLWIwN2QtNzAxNzk1MWJjMjBiL2Nyb3BfOTIxXzUxOC5qcG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6632"/>
            <a:ext cx="4480498" cy="2736304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zen_doc/1538671/pub_5f0809e82fe29a3c8804ae5d_5f080a1f658e1f28007c4b1e/scale_1200"/>
          <p:cNvPicPr>
            <a:picLocks noChangeAspect="1" noChangeArrowheads="1"/>
          </p:cNvPicPr>
          <p:nvPr/>
        </p:nvPicPr>
        <p:blipFill>
          <a:blip r:embed="rId6" cstate="print"/>
          <a:srcRect l="8081" r="6942"/>
          <a:stretch>
            <a:fillRect/>
          </a:stretch>
        </p:blipFill>
        <p:spPr bwMode="auto">
          <a:xfrm>
            <a:off x="4644008" y="3861048"/>
            <a:ext cx="4320480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" name="Picture 8" descr="https://i.pinimg.com/736x/f2/07/86/f2078685d1a907fc1c8b8a6fe35009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320480" cy="2736304"/>
          </a:xfrm>
          <a:prstGeom prst="rect">
            <a:avLst/>
          </a:prstGeom>
          <a:noFill/>
        </p:spPr>
      </p:pic>
      <p:pic>
        <p:nvPicPr>
          <p:cNvPr id="5" name="Picture 10" descr="https://i.pinimg.com/736x/a2/14/28/a214280da79d4b6d488b26d9e4771a86--ice-pho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4176464" cy="3789040"/>
          </a:xfrm>
          <a:prstGeom prst="rect">
            <a:avLst/>
          </a:prstGeom>
          <a:noFill/>
        </p:spPr>
      </p:pic>
      <p:pic>
        <p:nvPicPr>
          <p:cNvPr id="6" name="Picture 2" descr="https://img5.goodfon.ru/original/2440x1600/c/55/belyi-medved-poliarnyi-medved-medved-iazyk-rasslabon-rela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4320480" cy="2708920"/>
          </a:xfrm>
          <a:prstGeom prst="rect">
            <a:avLst/>
          </a:prstGeom>
          <a:noFill/>
        </p:spPr>
      </p:pic>
      <p:pic>
        <p:nvPicPr>
          <p:cNvPr id="7" name="Picture 2" descr="http://www.starsclub.ru/humor/4/humor_photo_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4392488" cy="3717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Волна 2"/>
          <p:cNvSpPr/>
          <p:nvPr/>
        </p:nvSpPr>
        <p:spPr>
          <a:xfrm>
            <a:off x="251520" y="0"/>
            <a:ext cx="8712968" cy="1628800"/>
          </a:xfrm>
          <a:prstGeom prst="wave">
            <a:avLst>
              <a:gd name="adj1" fmla="val 6331"/>
              <a:gd name="adj2" fmla="val 42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FF00FF"/>
              </a:solidFill>
              <a:latin typeface="Arial Black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 Black" pitchFamily="34" charset="0"/>
              </a:rPr>
              <a:t>Белых медведей считают большими чистюлями поскольку загрязненный мех медведей теряет свои изоляционные свойства.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www.kidslibrary.ru/sites/default/files/speed-link-speed-link-sl-6242-p08-4ab570eac902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teresting-information.ru/wp-content/uploads/2015/03/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Волна 2"/>
          <p:cNvSpPr/>
          <p:nvPr/>
        </p:nvSpPr>
        <p:spPr>
          <a:xfrm>
            <a:off x="179512" y="0"/>
            <a:ext cx="8712968" cy="1340768"/>
          </a:xfrm>
          <a:prstGeom prst="wave">
            <a:avLst>
              <a:gd name="adj1" fmla="val 12506"/>
              <a:gd name="adj2" fmla="val 26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FF00FF"/>
                </a:solidFill>
                <a:latin typeface="Arial Black" pitchFamily="34" charset="0"/>
              </a:rPr>
              <a:t>Белый медведь – вечный кочевник</a:t>
            </a:r>
            <a:endParaRPr lang="ru-RU" sz="2800" i="1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" name="Рисунок 1" descr="Белый медведь под водой, Интересные факты о Белых Медведя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484785"/>
            <a:ext cx="871296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олна 2"/>
          <p:cNvSpPr/>
          <p:nvPr/>
        </p:nvSpPr>
        <p:spPr>
          <a:xfrm>
            <a:off x="179512" y="0"/>
            <a:ext cx="8784976" cy="1340768"/>
          </a:xfrm>
          <a:prstGeom prst="wave">
            <a:avLst>
              <a:gd name="adj1" fmla="val 8753"/>
              <a:gd name="adj2" fmla="val 663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Эти крупнейшие хищники Севера способны проплыть 150 километров, развивая скорость 10 км/час.</a:t>
            </a:r>
            <a:endParaRPr lang="ru-RU" sz="2000" b="1" dirty="0" smtClean="0">
              <a:solidFill>
                <a:srgbClr val="FF00FF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5122" name="Picture 2" descr="http://www.kp40.ru/u_images/DSC_5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529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96752"/>
            <a:ext cx="2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b="1" smtClean="0">
                <a:solidFill>
                  <a:srgbClr val="C00000"/>
                </a:solidFill>
              </a:rPr>
              <a:t> 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23528" y="0"/>
            <a:ext cx="8568952" cy="1319064"/>
          </a:xfrm>
          <a:prstGeom prst="wave">
            <a:avLst>
              <a:gd name="adj1" fmla="val 6582"/>
              <a:gd name="adj2" fmla="val 49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Охота </a:t>
            </a:r>
            <a:r>
              <a:rPr lang="ru-RU" sz="2200" dirty="0" smtClean="0"/>
              <a:t> </a:t>
            </a:r>
            <a:r>
              <a:rPr lang="ru-RU" sz="2200" dirty="0" smtClean="0">
                <a:solidFill>
                  <a:srgbClr val="FF00FF"/>
                </a:solidFill>
                <a:latin typeface="Arial Black" pitchFamily="34" charset="0"/>
              </a:rPr>
              <a:t>грозного обитателя приполярных областей </a:t>
            </a:r>
            <a:r>
              <a:rPr lang="ru-RU" sz="2200" b="1" i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завершается удачей лишь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в 2 процентах случаев.</a:t>
            </a:r>
            <a:endParaRPr lang="ru-RU" sz="2200" b="1" i="1" dirty="0" smtClean="0">
              <a:solidFill>
                <a:srgbClr val="FF00FF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5124" name="Picture 4" descr="https://animaljournal.ru/articles/wild/medvedi/beliy_medved/beliy_medved_opa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82809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олна 10"/>
          <p:cNvSpPr/>
          <p:nvPr/>
        </p:nvSpPr>
        <p:spPr>
          <a:xfrm>
            <a:off x="0" y="0"/>
            <a:ext cx="9144000" cy="1628800"/>
          </a:xfrm>
          <a:prstGeom prst="wave">
            <a:avLst>
              <a:gd name="adj1" fmla="val 5806"/>
              <a:gd name="adj2" fmla="val 20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Своей приличной продолжительностью жизни – 25 лет, полярный медведь обязан отсутствием 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соперников. Разумеется, если не учитывать человека</a:t>
            </a:r>
            <a:endParaRPr lang="ru-RU" sz="2200" b="1" i="1" dirty="0" smtClean="0">
              <a:solidFill>
                <a:srgbClr val="FF00FF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2" name="Picture 4" descr="https://pbs.twimg.com/media/CJeoZIpW8AEG8Sj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496944" cy="475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олна 4"/>
          <p:cNvSpPr/>
          <p:nvPr/>
        </p:nvSpPr>
        <p:spPr>
          <a:xfrm>
            <a:off x="179512" y="0"/>
            <a:ext cx="8784976" cy="1268760"/>
          </a:xfrm>
          <a:prstGeom prst="wave">
            <a:avLst>
              <a:gd name="adj1" fmla="val 12500"/>
              <a:gd name="adj2" fmla="val 23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FF"/>
                </a:solidFill>
                <a:latin typeface="Arial Black" pitchFamily="34" charset="0"/>
              </a:rPr>
              <a:t>Когда медведи  спят, они закрывают нос лапой, чтобы сохранить тепло.</a:t>
            </a:r>
            <a:endParaRPr lang="ru-RU" sz="2200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8" name="Picture 4" descr="https://xn--c1able2ajeigg2czb.xn--p1ai/wp-content/uploads/vidy-medvedej-belye-medve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8352928" cy="473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олна 5"/>
          <p:cNvSpPr/>
          <p:nvPr/>
        </p:nvSpPr>
        <p:spPr>
          <a:xfrm>
            <a:off x="179512" y="0"/>
            <a:ext cx="8640960" cy="1844824"/>
          </a:xfrm>
          <a:prstGeom prst="wave">
            <a:avLst>
              <a:gd name="adj1" fmla="val 5906"/>
              <a:gd name="adj2" fmla="val 39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FF"/>
                </a:solidFill>
                <a:latin typeface="Arial Black" pitchFamily="34" charset="0"/>
              </a:rPr>
              <a:t>Полярные медведи обладают очень острым нюхом, который может учуять такую жертву, как тюлень, даже на расстоянии 20 километров или на глубине в один метр подо льдом.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" name="Picture 2" descr="https://cs9.pikabu.ru/post_img/2017/03/13/10/og_og_14894241172441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5400600" cy="4032448"/>
          </a:xfrm>
          <a:prstGeom prst="rect">
            <a:avLst/>
          </a:prstGeom>
          <a:noFill/>
        </p:spPr>
      </p:pic>
      <p:sp>
        <p:nvSpPr>
          <p:cNvPr id="4" name="Волна 3"/>
          <p:cNvSpPr/>
          <p:nvPr/>
        </p:nvSpPr>
        <p:spPr>
          <a:xfrm>
            <a:off x="107504" y="0"/>
            <a:ext cx="8784976" cy="2708920"/>
          </a:xfrm>
          <a:prstGeom prst="wave">
            <a:avLst>
              <a:gd name="adj1" fmla="val 3710"/>
              <a:gd name="adj2" fmla="val 40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FF"/>
                </a:solidFill>
                <a:latin typeface="Arial Black" pitchFamily="34" charset="0"/>
              </a:rPr>
              <a:t>Специалисты очень обеспокоены тем, что виды полярных медведей постепенно сокращаются, предвещая о том, что к 2050 году белый житель Арктики может исчезнуть навсегда. Это стало поводом занести полярного мишку в международную и российскую Красные книги.</a:t>
            </a:r>
            <a:endParaRPr lang="ru-RU" sz="22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www.nastol.com.ua/pic/202006/2560x1440/nastol.com.ua-403559.jpg"/>
          <p:cNvPicPr>
            <a:picLocks noChangeAspect="1" noChangeArrowheads="1"/>
          </p:cNvPicPr>
          <p:nvPr/>
        </p:nvPicPr>
        <p:blipFill>
          <a:blip r:embed="rId4" cstate="print"/>
          <a:srcRect l="24294" r="30716"/>
          <a:stretch>
            <a:fillRect/>
          </a:stretch>
        </p:blipFill>
        <p:spPr bwMode="auto">
          <a:xfrm>
            <a:off x="107504" y="2636912"/>
            <a:ext cx="3406343" cy="4052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umschool.ru/assets/images/27%20%D1%84%D0%B5%D0%B2%D1%80%D0%B0%D0%BB%D1%8F%20%D0%94%D0%B5%D0%BD%D1%8C%20%D0%B1%D0%B5%D0%BB%D0%BE%D0%B3%D0%BE%20%D0%BC%D0%B5%D0%B4%D0%B2%D0%B5%D0%B4%D1%8F.jpg"/>
          <p:cNvPicPr>
            <a:picLocks noChangeAspect="1" noChangeArrowheads="1"/>
          </p:cNvPicPr>
          <p:nvPr/>
        </p:nvPicPr>
        <p:blipFill>
          <a:blip r:embed="rId2" cstate="print"/>
          <a:srcRect t="772" r="48198" b="4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95936" y="414908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 на ледяную глыбу,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ловлю на завтрак рыбу.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Белоснежным я слыву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Севере живу.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404665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 Бродят в толстых шубах белые медведи,</a:t>
            </a:r>
            <a:b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Самые большие хищники на свете.</a:t>
            </a:r>
            <a:b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На моржей порою нападать решаются.</a:t>
            </a:r>
            <a:b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Впрочем, и рыбёшкой тоже не гнушаются.</a:t>
            </a:r>
            <a:b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Кроме человека, нет врагов практически</a:t>
            </a:r>
            <a:b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Arial Black" pitchFamily="34" charset="0"/>
              </a:rPr>
              <a:t>У красавцев этих из пустынь арктических.</a:t>
            </a:r>
            <a:endParaRPr lang="ru-RU" sz="28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2774" name="Picture 6" descr="https://clipart-best.com/img/polar-bear/polar-bear-clip-art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87810"/>
            <a:ext cx="6336704" cy="36701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74/68/e2/7468e252231d46b90ab3dac8fc8307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 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 каждым годом число белых медведей резко сокращается и поэтому они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нуждаются в нашей заботе и охране.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g4.goodfon.ru/original/2048x1365/2/24/belye-medvedi-poliarnye-medvedi-medveditsa-medvezhonok-detio.jpg"/>
          <p:cNvPicPr>
            <a:picLocks noChangeAspect="1" noChangeArrowheads="1"/>
          </p:cNvPicPr>
          <p:nvPr/>
        </p:nvPicPr>
        <p:blipFill>
          <a:blip r:embed="rId2" cstate="print"/>
          <a:srcRect r="20075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56166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i="1" dirty="0" smtClean="0">
                <a:solidFill>
                  <a:srgbClr val="C00000"/>
                </a:solidFill>
                <a:latin typeface="Arial Black" pitchFamily="34" charset="0"/>
              </a:rPr>
              <a:t>Белый медведь – вид, который находится на грани вымирания. Ежегодно </a:t>
            </a:r>
          </a:p>
          <a:p>
            <a:pPr algn="ctr"/>
            <a:r>
              <a:rPr lang="ru-RU" sz="2600" i="1" dirty="0" smtClean="0">
                <a:solidFill>
                  <a:srgbClr val="C00000"/>
                </a:solidFill>
                <a:latin typeface="Arial Black" pitchFamily="34" charset="0"/>
              </a:rPr>
              <a:t>27 февраля в мире отмечается Международный день полярного медведя. Основной целью проведения Дня является распространение информации о полярных медведях и привлечение внимания общества к необходимости их охраны.</a:t>
            </a:r>
          </a:p>
          <a:p>
            <a:pPr algn="ctr"/>
            <a:r>
              <a:rPr lang="ru-RU" sz="26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6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600" i="1" dirty="0" smtClean="0">
                <a:solidFill>
                  <a:srgbClr val="C00000"/>
                </a:solidFill>
                <a:latin typeface="Arial Black" pitchFamily="34" charset="0"/>
              </a:rPr>
              <a:t>А что вы знаете о полярном мишке?</a:t>
            </a:r>
            <a:endParaRPr lang="ru-RU" sz="26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4.goodfon.ru/original/1920x1080/3/f4/mishka-belyi-sneg-zima-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Arial Black" pitchFamily="34" charset="0"/>
              </a:rPr>
              <a:t>Как еще называют белого медведя?</a:t>
            </a:r>
            <a:endParaRPr lang="ru-RU" sz="4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16832"/>
            <a:ext cx="4464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 белый медведь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 полярный медведь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 северный медведь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 ушкуй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 умка (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чукотское   название взрослого самца белого медведя)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FF00FF"/>
              </a:solidFill>
            </a:endParaRP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magistral2012.ru/wp-content/uploads/2018/10/122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482" name="Picture 2" descr="https://pbs.twimg.com/media/Ddd_T9DV0AAH7mr.jpg"/>
          <p:cNvPicPr>
            <a:picLocks noChangeAspect="1" noChangeArrowheads="1"/>
          </p:cNvPicPr>
          <p:nvPr/>
        </p:nvPicPr>
        <p:blipFill>
          <a:blip r:embed="rId3" cstate="print"/>
          <a:srcRect l="6393" t="4488" r="35156"/>
          <a:stretch>
            <a:fillRect/>
          </a:stretch>
        </p:blipFill>
        <p:spPr bwMode="auto">
          <a:xfrm>
            <a:off x="251520" y="260648"/>
            <a:ext cx="4968552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AutoShape 4" descr="https://cdn25.img.ria.ru/images/156001/41/1560014168_0:188:3092:1927_1600x0_80_0_0_ad3428d84afbd86399072eaba557935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cdn25.img.ria.ru/images/156001/41/1560014168_0:188:3092:1927_1600x0_80_0_0_ad3428d84afbd86399072eaba557935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cdn25.img.ria.ru/images/156001/41/1560014168_0:188:3092:1927_1600x0_80_0_0_ad3428d84afbd86399072eaba557935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148064" y="980728"/>
            <a:ext cx="3995936" cy="494116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  <a:latin typeface="Arial Black" pitchFamily="34" charset="0"/>
                <a:cs typeface="Times New Roman" pitchFamily="18" charset="0"/>
              </a:rPr>
              <a:t>Самый</a:t>
            </a:r>
          </a:p>
          <a:p>
            <a:pPr algn="ctr"/>
            <a:r>
              <a:rPr lang="ru-RU" sz="2800" b="1" dirty="0" smtClean="0">
                <a:solidFill>
                  <a:srgbClr val="FF00FF"/>
                </a:solidFill>
                <a:latin typeface="Arial Black" pitchFamily="34" charset="0"/>
                <a:cs typeface="Times New Roman" pitchFamily="18" charset="0"/>
              </a:rPr>
              <a:t>крупный  экземпляр  белого медведя имел вес в одну тонну и длину</a:t>
            </a:r>
          </a:p>
          <a:p>
            <a:pPr algn="ctr"/>
            <a:r>
              <a:rPr lang="ru-RU" sz="2800" b="1" dirty="0" smtClean="0">
                <a:solidFill>
                  <a:srgbClr val="FF00FF"/>
                </a:solidFill>
                <a:latin typeface="Arial Black" pitchFamily="34" charset="0"/>
                <a:cs typeface="Times New Roman" pitchFamily="18" charset="0"/>
              </a:rPr>
              <a:t> 3 метра!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ff/05/fb/ff05fbd5b91bbc38eb9ffdf562ca313c.jpg"/>
          <p:cNvPicPr>
            <a:picLocks noChangeAspect="1" noChangeArrowheads="1"/>
          </p:cNvPicPr>
          <p:nvPr/>
        </p:nvPicPr>
        <p:blipFill>
          <a:blip r:embed="rId2" cstate="print"/>
          <a:srcRect r="1298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Волна 2"/>
          <p:cNvSpPr/>
          <p:nvPr/>
        </p:nvSpPr>
        <p:spPr>
          <a:xfrm>
            <a:off x="107504" y="0"/>
            <a:ext cx="2592288" cy="6858000"/>
          </a:xfrm>
          <a:prstGeom prst="wave">
            <a:avLst>
              <a:gd name="adj1" fmla="val 2034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Arial Black" pitchFamily="34" charset="0"/>
                <a:cs typeface="Times New Roman" pitchFamily="18" charset="0"/>
              </a:rPr>
              <a:t>Кожа у медведей толстая, черного цвета, это хорошо видно на лапах. Все тело белого мишки покрывает мех, защищающий от сильных морозов и позволяющий чувствовать себя комфортно даже в ледяной воде. Мехового покрова лишены лишь нос и подушечки лап. Окрас шубы может быть кристально белым, желтоватым</a:t>
            </a:r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" name="Рисунок 1" descr="Берлога белого медведя, Интересные факты о Белых Медведях"/>
          <p:cNvPicPr/>
          <p:nvPr/>
        </p:nvPicPr>
        <p:blipFill>
          <a:blip r:embed="rId3" cstate="print"/>
          <a:srcRect t="4851" b="17275"/>
          <a:stretch>
            <a:fillRect/>
          </a:stretch>
        </p:blipFill>
        <p:spPr bwMode="auto">
          <a:xfrm>
            <a:off x="179512" y="2249489"/>
            <a:ext cx="8784976" cy="4608511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6" name="Волна 5"/>
          <p:cNvSpPr/>
          <p:nvPr/>
        </p:nvSpPr>
        <p:spPr>
          <a:xfrm>
            <a:off x="179512" y="0"/>
            <a:ext cx="8640960" cy="2276872"/>
          </a:xfrm>
          <a:prstGeom prst="wave">
            <a:avLst>
              <a:gd name="adj1" fmla="val 6321"/>
              <a:gd name="adj2" fmla="val 20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800" b="1" dirty="0" smtClean="0">
                <a:solidFill>
                  <a:srgbClr val="FF00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Белых медведей  можно назвать отличными строителями –  в снегу они сооружают многокомнатные берлоги, снабжая их даже вытяжкой.</a:t>
            </a:r>
          </a:p>
          <a:p>
            <a:pPr algn="ctr"/>
            <a:endParaRPr lang="ru-RU" sz="2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" name="Рисунок 1" descr="Медвежонок белого медведя, Интересные факты о Белых Медведях"/>
          <p:cNvPicPr/>
          <p:nvPr/>
        </p:nvPicPr>
        <p:blipFill>
          <a:blip r:embed="rId3" cstate="print"/>
          <a:srcRect l="8263" b="2751"/>
          <a:stretch>
            <a:fillRect/>
          </a:stretch>
        </p:blipFill>
        <p:spPr bwMode="auto">
          <a:xfrm>
            <a:off x="827584" y="1772816"/>
            <a:ext cx="7668343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олна 2"/>
          <p:cNvSpPr/>
          <p:nvPr/>
        </p:nvSpPr>
        <p:spPr>
          <a:xfrm>
            <a:off x="0" y="0"/>
            <a:ext cx="9144000" cy="1268760"/>
          </a:xfrm>
          <a:prstGeom prst="wave">
            <a:avLst>
              <a:gd name="adj1" fmla="val 4480"/>
              <a:gd name="adj2" fmla="val 276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FF"/>
                </a:solidFill>
                <a:latin typeface="Arial Black" pitchFamily="34" charset="0"/>
              </a:rPr>
              <a:t>Вес новорожденного медвежонка    менее 1 кг</a:t>
            </a:r>
            <a:endParaRPr lang="ru-RU" sz="3600" b="1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centra.ru/images/main15/1596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" name="Рисунок 1" descr="https://i.mycdn.me/image?id=864405535420&amp;t=0&amp;plc=WEB&amp;tkn=*fRCUZ9oQTRNQpNAKYcmVpp0Cn9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700808"/>
            <a:ext cx="8568952" cy="4968552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323528" y="0"/>
            <a:ext cx="8640960" cy="1484784"/>
          </a:xfrm>
          <a:prstGeom prst="wave">
            <a:avLst>
              <a:gd name="adj1" fmla="val 7901"/>
              <a:gd name="adj2" fmla="val 421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FF00FF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FF00FF"/>
                </a:solidFill>
                <a:latin typeface="Arial Black" pitchFamily="34" charset="0"/>
              </a:rPr>
              <a:t>В три месяца они с мамой </a:t>
            </a:r>
          </a:p>
          <a:p>
            <a:pPr algn="ctr"/>
            <a:r>
              <a:rPr lang="ru-RU" sz="3200" dirty="0" smtClean="0">
                <a:solidFill>
                  <a:srgbClr val="FF00FF"/>
                </a:solidFill>
                <a:latin typeface="Arial Black" pitchFamily="34" charset="0"/>
              </a:rPr>
              <a:t>выходят из берлоги. </a:t>
            </a:r>
          </a:p>
          <a:p>
            <a:pPr algn="ctr"/>
            <a:r>
              <a:rPr lang="ru-RU" sz="2400" dirty="0" smtClean="0">
                <a:solidFill>
                  <a:srgbClr val="FF00FF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317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58</cp:revision>
  <dcterms:created xsi:type="dcterms:W3CDTF">2021-01-11T08:55:22Z</dcterms:created>
  <dcterms:modified xsi:type="dcterms:W3CDTF">2021-01-28T07:32:02Z</dcterms:modified>
</cp:coreProperties>
</file>