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5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8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0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3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4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6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5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1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9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45C3F-40D5-4A80-ADF1-1CADB25A82B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530E-A676-4848-AEB2-EB94F41A4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toshop-kopona.com/uploads/posts/2019-01/1548513643_1530619426_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2638" y="90236"/>
            <a:ext cx="6902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МКУК </a:t>
            </a:r>
            <a:r>
              <a:rPr lang="ru-RU" b="1" dirty="0" smtClean="0">
                <a:solidFill>
                  <a:srgbClr val="FF0000"/>
                </a:solidFill>
              </a:rPr>
              <a:t>«Детская </a:t>
            </a:r>
            <a:r>
              <a:rPr lang="ru-RU" b="1" dirty="0" smtClean="0">
                <a:solidFill>
                  <a:srgbClr val="FF0000"/>
                </a:solidFill>
              </a:rPr>
              <a:t>библиотека»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Старощербиновского</a:t>
            </a:r>
            <a:r>
              <a:rPr lang="ru-RU" b="1" dirty="0" smtClean="0">
                <a:solidFill>
                  <a:srgbClr val="FF0000"/>
                </a:solidFill>
              </a:rPr>
              <a:t> сельского поселения </a:t>
            </a:r>
            <a:r>
              <a:rPr lang="ru-RU" b="1" dirty="0" err="1" smtClean="0">
                <a:solidFill>
                  <a:srgbClr val="FF0000"/>
                </a:solidFill>
              </a:rPr>
              <a:t>Щербиновского</a:t>
            </a:r>
            <a:r>
              <a:rPr lang="ru-RU" b="1" dirty="0" smtClean="0">
                <a:solidFill>
                  <a:srgbClr val="FF0000"/>
                </a:solidFill>
              </a:rPr>
              <a:t> района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204218"/>
            <a:ext cx="499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  <a:latin typeface="Arial Black" pitchFamily="34" charset="0"/>
              </a:rPr>
              <a:t>Мир зверей </a:t>
            </a:r>
          </a:p>
          <a:p>
            <a:pPr algn="ctr"/>
            <a:r>
              <a:rPr lang="ru-RU" sz="4800" dirty="0" smtClean="0">
                <a:solidFill>
                  <a:srgbClr val="0000FF"/>
                </a:solidFill>
                <a:latin typeface="Arial Black" pitchFamily="34" charset="0"/>
              </a:rPr>
              <a:t>и птиц </a:t>
            </a:r>
            <a:r>
              <a:rPr lang="ru-RU" sz="4800" dirty="0" smtClean="0">
                <a:solidFill>
                  <a:srgbClr val="0000FF"/>
                </a:solidFill>
                <a:latin typeface="Arial Black" pitchFamily="34" charset="0"/>
              </a:rPr>
              <a:t>сходит</a:t>
            </a:r>
            <a:endParaRPr lang="ru-RU" sz="48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ru-RU" sz="4800" dirty="0" smtClean="0">
                <a:solidFill>
                  <a:srgbClr val="0000FF"/>
                </a:solidFill>
                <a:latin typeface="Arial Black" pitchFamily="34" charset="0"/>
              </a:rPr>
              <a:t> со страниц</a:t>
            </a:r>
            <a:endParaRPr lang="ru-RU" sz="4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349" y="3512542"/>
            <a:ext cx="39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Экологическая дорожка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6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40bbf89fe08a12772aa20fe3715301a7&amp;ref=rim&amp;n=33&amp;w=250&amp;h=18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284" y="1314563"/>
            <a:ext cx="6246924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Бианки     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«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Кладовая солнца»</a:t>
            </a:r>
          </a:p>
          <a:p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М. М. Пришвин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Первая охота»</a:t>
            </a:r>
          </a:p>
          <a:p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Д. Н. Мамин –                « Медведь – рыбак»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Сибиряк  </a:t>
            </a:r>
          </a:p>
          <a:p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В. П. Астафьев     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4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Капалуха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К. Г. Паустовский   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Барсучий нос»</a:t>
            </a:r>
          </a:p>
          <a:p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Е. И. </a:t>
            </a:r>
            <a:r>
              <a:rPr lang="ru-RU" sz="24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«Серая Шейка»</a:t>
            </a:r>
          </a:p>
        </p:txBody>
      </p:sp>
      <p:pic>
        <p:nvPicPr>
          <p:cNvPr id="5" name="Picture 6" descr="https://umitoy.ru/upload/iblock/889/88900da78e7781fb1b73b00fae8552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198">
            <a:off x="6419235" y="2317904"/>
            <a:ext cx="1275113" cy="18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roductforhomeandgarden.ru/img/10250629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47" y="2479042"/>
            <a:ext cx="1194943" cy="18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cdn1.ozone.ru/multimedia/10142070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063">
            <a:off x="6353603" y="362373"/>
            <a:ext cx="1372741" cy="19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avatars.mds.yandex.net/get-mpic/1111879/img_id4409656188557193062.jpeg/9hq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2423" r="16721" b="3881"/>
          <a:stretch/>
        </p:blipFill>
        <p:spPr bwMode="auto">
          <a:xfrm rot="20988343">
            <a:off x="6064331" y="4338900"/>
            <a:ext cx="1368152" cy="19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pickimage.ru/wp-content/uploads/images/detskie/kapalukh/kapaluha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007">
            <a:off x="7245602" y="4594773"/>
            <a:ext cx="140797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pskov.antoshkaspb.ru/wa-data/public/shop/products/49/82/198249/images/46735/46735.750x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78">
            <a:off x="7464957" y="422977"/>
            <a:ext cx="1434906" cy="18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033718" y="1721010"/>
            <a:ext cx="136769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09552" y="1721010"/>
            <a:ext cx="86409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242401" y="2967232"/>
            <a:ext cx="1598397" cy="2296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59074" y="4725144"/>
            <a:ext cx="87682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423550" y="4005064"/>
            <a:ext cx="106787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388682" y="3080717"/>
            <a:ext cx="1247214" cy="23762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285895"/>
            <a:ext cx="596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3333FF"/>
                </a:solidFill>
                <a:latin typeface="Arial Black" pitchFamily="34" charset="0"/>
              </a:rPr>
              <a:t>Назови произведения</a:t>
            </a:r>
            <a:endParaRPr lang="ru-RU" sz="3600" b="1" dirty="0">
              <a:solidFill>
                <a:srgbClr val="3333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0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2571975_62-p-fon-zelenaya-polyanka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6064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 природе столько красоты –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Вглядись, и ты поймешь,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Зачем росистые кусты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Окутывает дрожь.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Куда, журча, ручей бежит,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Прозрачнее стекла,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О чем под вечер, в поле ржи,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Поют перепела...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Пусть станет сердцу твоему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Понятна птичья речь –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И ты научишься тому,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Как это все беречь.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(В. Чижов)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021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rot.info/uploads/posts/2021-01/1610212129_31-p-fon-dlya-prezentatsii-po-okruzhayushchemu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" y="1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yslide.ru/documents_7/4fa235693b86b4d4a0d50dd489e83cf9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2217" r="61520" b="2780"/>
          <a:stretch/>
        </p:blipFill>
        <p:spPr bwMode="auto">
          <a:xfrm>
            <a:off x="3236928" y="818598"/>
            <a:ext cx="1348808" cy="212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yslide.ru/documents_7/4fa235693b86b4d4a0d50dd489e83cf9/im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7120" r="64880" b="6929"/>
          <a:stretch/>
        </p:blipFill>
        <p:spPr bwMode="auto">
          <a:xfrm>
            <a:off x="1981137" y="2407170"/>
            <a:ext cx="1367521" cy="20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yslide.ru/documents_7/4fa235693b86b4d4a0d50dd489e83cf9/img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6227" r="61526" b="7822"/>
          <a:stretch/>
        </p:blipFill>
        <p:spPr bwMode="auto">
          <a:xfrm>
            <a:off x="539551" y="2463441"/>
            <a:ext cx="1388289" cy="19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yslide.ru/documents_7/4fa235693b86b4d4a0d50dd489e83cf9/img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4" t="60774" r="8786"/>
          <a:stretch/>
        </p:blipFill>
        <p:spPr bwMode="auto">
          <a:xfrm>
            <a:off x="395963" y="764704"/>
            <a:ext cx="125519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myslide.ru/documents_7/4fa235693b86b4d4a0d50dd489e83cf9/img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5731" r="58446" b="8933"/>
          <a:stretch/>
        </p:blipFill>
        <p:spPr bwMode="auto">
          <a:xfrm>
            <a:off x="1766008" y="764704"/>
            <a:ext cx="143488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3417" y="756838"/>
            <a:ext cx="39406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Ребята,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эти и многие другие книги вызовут у вас большой интерес. Животные по своей природе близки детям: они милы и непосредственны.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Самые невероятные истории найдут отклик в ваших сердцах.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Такая литература является не только увлекательным и познавательным чтением,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но и учит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милосердию, быть наблюдательным, любить природу.</a:t>
            </a:r>
          </a:p>
        </p:txBody>
      </p:sp>
      <p:pic>
        <p:nvPicPr>
          <p:cNvPr id="4110" name="Picture 14" descr="https://myslide.ru/documents_7/4fa235693b86b4d4a0d50dd489e83cf9/img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3474" r="63908" b="5444"/>
          <a:stretch/>
        </p:blipFill>
        <p:spPr bwMode="auto">
          <a:xfrm>
            <a:off x="3496322" y="2996952"/>
            <a:ext cx="1512168" cy="230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myslide.ru/documents_7/4fa235693b86b4d4a0d50dd489e83cf9/img1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5447" r="60115" b="6036"/>
          <a:stretch/>
        </p:blipFill>
        <p:spPr bwMode="auto">
          <a:xfrm>
            <a:off x="611560" y="4499085"/>
            <a:ext cx="1415265" cy="18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myslide.ru/documents_7/4fa235693b86b4d4a0d50dd489e83cf9/img1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6735" r="64353" b="5737"/>
          <a:stretch/>
        </p:blipFill>
        <p:spPr bwMode="auto">
          <a:xfrm>
            <a:off x="2267744" y="4394556"/>
            <a:ext cx="1394908" cy="20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1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212129_31-p-fon-dlya-prezentatsii-po-okruzhayushchemu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myslide.ru/documents_7/4fa235693b86b4d4a0d50dd489e83cf9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5731" r="58446" b="8933"/>
          <a:stretch/>
        </p:blipFill>
        <p:spPr bwMode="auto">
          <a:xfrm>
            <a:off x="779616" y="1493404"/>
            <a:ext cx="3035750" cy="410445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32040" y="1196752"/>
            <a:ext cx="3528392" cy="48965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Книги Н.И. Сладкова хорошо знакомы читателям. В них он пишет о том, как прекрасна и неповторима жизнь природы, о загадках, которые она загадывает людям, о бесконечном разнообразии окружающего нас мира.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29_31-p-fon-dlya-prezentatsii-po-okruzhayushchemu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1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myslide.ru/documents_7/4fa235693b86b4d4a0d50dd489e83cf9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2217" r="61520" b="2780"/>
          <a:stretch/>
        </p:blipFill>
        <p:spPr bwMode="auto">
          <a:xfrm>
            <a:off x="1127620" y="1412776"/>
            <a:ext cx="3047788" cy="44003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4048" y="1412776"/>
            <a:ext cx="3312368" cy="4536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сборник известного писателя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Ю. Дмитриева вошли сказки и рассказы о тех, кто в лесу живет, и о том, что в лесу растет. Книга поможет юному читателю открыть для себя много нового в мире природы.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8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212129_31-p-fon-dlya-prezentatsii-po-okruzhayushchemu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" y="1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myslide.ru/documents_7/4fa235693b86b4d4a0d50dd489e83cf9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7120" r="64880" b="6929"/>
          <a:stretch/>
        </p:blipFill>
        <p:spPr bwMode="auto">
          <a:xfrm>
            <a:off x="899592" y="1190141"/>
            <a:ext cx="3312368" cy="45005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32040" y="1340769"/>
            <a:ext cx="3312368" cy="43498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</a:rPr>
              <a:t>Волчишко</a:t>
            </a:r>
            <a:r>
              <a:rPr lang="ru-RU" sz="2400" b="1" dirty="0" smtClean="0">
                <a:solidFill>
                  <a:srgbClr val="C00000"/>
                </a:solidFill>
              </a:rPr>
              <a:t>», «Яшка», «Кошка Маруська», «Тюпа, Томка и сорока». Это замечательные, наполненные добротой рассказы о животных, которые сопровождают авторские иллюстрации.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212129_31-p-fon-dlya-prezentatsii-po-okruzhayushchemu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" y="1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s://myslide.ru/documents_7/4fa235693b86b4d4a0d50dd489e83cf9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5447" r="60115" b="6036"/>
          <a:stretch/>
        </p:blipFill>
        <p:spPr bwMode="auto">
          <a:xfrm>
            <a:off x="899591" y="1268760"/>
            <a:ext cx="3342979" cy="446449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32040" y="1340769"/>
            <a:ext cx="3312368" cy="43498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этой книге истории об артистах московского театра зверей «Уголок Дурова», написанные его основателем, знаменитым дрессировщиком Владимиром Дуровым.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3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212129_31-p-fon-dlya-prezentatsii-po-okruzhayushchemu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7677" y="921328"/>
            <a:ext cx="488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Угадай животного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616" y="1709976"/>
            <a:ext cx="5077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длинношеее животное?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2090398">
            <a:off x="836893" y="2437157"/>
            <a:ext cx="1500512" cy="1051358"/>
          </a:xfrm>
          <a:prstGeom prst="cloudCallout">
            <a:avLst>
              <a:gd name="adj1" fmla="val -51930"/>
              <a:gd name="adj2" fmla="val 10624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Жираф</a:t>
            </a:r>
          </a:p>
        </p:txBody>
      </p:sp>
      <p:pic>
        <p:nvPicPr>
          <p:cNvPr id="6" name="Picture 4" descr="https://3.bp.blogspot.com/-vd7E2ZpbdK0/VOZSF1TeVSI/AAAAAAAADEg/yvrTWXVelLw/s1600/Giraffe__by_bel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78" y="4437112"/>
            <a:ext cx="1667001" cy="1843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3738157" y="2398045"/>
            <a:ext cx="2997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живет белка?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10800000">
            <a:off x="7088033" y="2549948"/>
            <a:ext cx="1516414" cy="1023067"/>
          </a:xfrm>
          <a:prstGeom prst="cloudCallout">
            <a:avLst>
              <a:gd name="adj1" fmla="val 98238"/>
              <a:gd name="adj2" fmla="val 231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Дупло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9" name="Picture 10" descr="http://i.mycdn.me/i?r=AzEPZsRbOZEKgBhR0XGMT1Rk_1JB245plz2535EYHOtJ76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29" y="4772487"/>
            <a:ext cx="1939086" cy="155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353165" y="3496133"/>
            <a:ext cx="671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какой птицы самый красивый хвост?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10800000">
            <a:off x="4623438" y="4306163"/>
            <a:ext cx="1944216" cy="932647"/>
          </a:xfrm>
          <a:prstGeom prst="cloudCallout">
            <a:avLst>
              <a:gd name="adj1" fmla="val 37593"/>
              <a:gd name="adj2" fmla="val 7966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У павлина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2" name="Picture 8" descr="https://get.wallhere.com/photo/15-1920x1280-px-bird-colorful-peacock-1646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1" y="4144430"/>
            <a:ext cx="2105537" cy="1403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7743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212129_31-p-fon-dlya-prezentatsii-po-okruzhayushchemu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" y="13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1336" y="908720"/>
            <a:ext cx="462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Зимняя квартира медведя?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11677818">
            <a:off x="600833" y="1754077"/>
            <a:ext cx="1693226" cy="1100388"/>
          </a:xfrm>
          <a:prstGeom prst="cloudCallout">
            <a:avLst>
              <a:gd name="adj1" fmla="val -45679"/>
              <a:gd name="adj2" fmla="val 985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Берлога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2" descr="https://huntland.ru/wp-content/uploads/2017/10/ohota_na_medvedya_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16661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710515" y="1558079"/>
            <a:ext cx="5022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носит детёныша в сумке?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1434391">
            <a:off x="6743573" y="2354263"/>
            <a:ext cx="1727245" cy="1068212"/>
          </a:xfrm>
          <a:prstGeom prst="cloudCallout">
            <a:avLst>
              <a:gd name="adj1" fmla="val 81301"/>
              <a:gd name="adj2" fmla="val 4785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Кенгуру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9" name="Picture 4" descr="https://placepic.ru/wp-content/uploads/2018/11/DIm-oRXWsAA0Kb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182003" cy="175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2336107" y="2708477"/>
            <a:ext cx="4015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спит вниз головой?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11835834">
            <a:off x="3849217" y="3390290"/>
            <a:ext cx="1644081" cy="1057049"/>
          </a:xfrm>
          <a:prstGeom prst="cloudCallout">
            <a:avLst>
              <a:gd name="adj1" fmla="val 65873"/>
              <a:gd name="adj2" fmla="val 430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Летучая мышь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2" name="Picture 6" descr="https://shutniki.club/wp-content/uploads/2020/04/bat_photo_8_091257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52" y="4586541"/>
            <a:ext cx="2119160" cy="164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13289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309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2022-08-03T08:43:07Z</dcterms:created>
  <dcterms:modified xsi:type="dcterms:W3CDTF">2022-08-04T09:44:15Z</dcterms:modified>
</cp:coreProperties>
</file>