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93" r:id="rId3"/>
    <p:sldId id="290" r:id="rId4"/>
    <p:sldId id="306" r:id="rId5"/>
    <p:sldId id="305" r:id="rId6"/>
    <p:sldId id="298" r:id="rId7"/>
    <p:sldId id="292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5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3E72-6143-4E13-B59D-438AA619BBC4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0C42F-E1CD-4FCC-A049-D74D94F17DD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3E72-6143-4E13-B59D-438AA619BBC4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0C42F-E1CD-4FCC-A049-D74D94F17D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3E72-6143-4E13-B59D-438AA619BBC4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0C42F-E1CD-4FCC-A049-D74D94F17D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3E72-6143-4E13-B59D-438AA619BBC4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0C42F-E1CD-4FCC-A049-D74D94F17DD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3E72-6143-4E13-B59D-438AA619BBC4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0C42F-E1CD-4FCC-A049-D74D94F17D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3E72-6143-4E13-B59D-438AA619BBC4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0C42F-E1CD-4FCC-A049-D74D94F17DD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3E72-6143-4E13-B59D-438AA619BBC4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0C42F-E1CD-4FCC-A049-D74D94F17DD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3E72-6143-4E13-B59D-438AA619BBC4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0C42F-E1CD-4FCC-A049-D74D94F17D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3E72-6143-4E13-B59D-438AA619BBC4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0C42F-E1CD-4FCC-A049-D74D94F17D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3E72-6143-4E13-B59D-438AA619BBC4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0C42F-E1CD-4FCC-A049-D74D94F17D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3E72-6143-4E13-B59D-438AA619BBC4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0C42F-E1CD-4FCC-A049-D74D94F17DD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033E72-6143-4E13-B59D-438AA619BBC4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B0C42F-E1CD-4FCC-A049-D74D94F17D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bel.cultreg.ru/uploads/a5e722c290724bcb13796ba426fd22e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67" y="-7370"/>
            <a:ext cx="91716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7667" y="0"/>
            <a:ext cx="4383644" cy="2862322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Monotype Corsiva" pitchFamily="66" charset="0"/>
              </a:rPr>
              <a:t>И вечная любовь звучит в душе</a:t>
            </a:r>
          </a:p>
        </p:txBody>
      </p:sp>
    </p:spTree>
    <p:extLst>
      <p:ext uri="{BB962C8B-B14F-4D97-AF65-F5344CB8AC3E}">
        <p14:creationId xmlns:p14="http://schemas.microsoft.com/office/powerpoint/2010/main" val="391097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omolitvah.ru/wp-content/uploads/2019/07/foto-19-pozdravlyayu-s-dnem-semi-lyubvi-i-verno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9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s05.infourok.ru/uploads/ex/0488/00018b27-f776e13b/hello_html_676e0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5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2.goodfon.ru/original/2560x1024/b/ee/romashki-belye-puzyri-sol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188640"/>
            <a:ext cx="61206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История их романтичной любви и примерного жития дошла до нас в описании древнерусской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«Повести о Петре и Февронии Муромских», которая написана в 16 веке Ермолаем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Еразмом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Она рассказывает о недуге князя, его встрече с Февронией и чудесном исцелении, их совместной жизни и испытаниях.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Петр и Феврония стали образцом супружеской верности, взаимной любви и семейного счастья.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Традиция светского празднования дня Петра и Февронии была восстановлена  муромцами в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90- х гг: день города решили объединить с днем семейных ценностей. Праздник получил одобрение Межрелигиозного совета России и обрел свои символы (ромашка) и награды (Медаль за любовь и верность</a:t>
            </a:r>
            <a:r>
              <a:rPr lang="ru-RU" i="1" dirty="0" smtClean="0">
                <a:solidFill>
                  <a:srgbClr val="002060"/>
                </a:solidFill>
              </a:rPr>
              <a:t>)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3076" name="Picture 4" descr="https://losinka.mos.ru/10691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6" r="6406" b="3460"/>
          <a:stretch/>
        </p:blipFill>
        <p:spPr bwMode="auto">
          <a:xfrm>
            <a:off x="6731110" y="4917840"/>
            <a:ext cx="2233378" cy="19401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476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s04.infourok.ru/uploads/ex/0ff4/000b952b-5306e822/img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2326" r="5396" b="5593"/>
          <a:stretch/>
        </p:blipFill>
        <p:spPr bwMode="auto">
          <a:xfrm>
            <a:off x="4389108" y="404664"/>
            <a:ext cx="4754892" cy="570222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" name="Picture 2" descr="https://ds04.infourok.ru/uploads/ex/05be/000bc58d-0e913ed1/img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 r="4042"/>
          <a:stretch/>
        </p:blipFill>
        <p:spPr bwMode="auto">
          <a:xfrm>
            <a:off x="107503" y="116632"/>
            <a:ext cx="4281605" cy="2798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mmedia.ozone.ru/multimedia/books_covers/10072458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234428"/>
            <a:ext cx="1780155" cy="24268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standrew-books.com/images/Literatura%20Drevney%20Rusi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4" r="8306"/>
          <a:stretch/>
        </p:blipFill>
        <p:spPr bwMode="auto">
          <a:xfrm>
            <a:off x="2377514" y="3933056"/>
            <a:ext cx="1944216" cy="25592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779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s://cdn.book24.ru/v2/ITD000000000310544/COVER/cover3d1__w6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46664"/>
            <a:ext cx="1661275" cy="250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ttps://cdn1.ozone.ru/multimedia/10232153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422" y="139362"/>
            <a:ext cx="1595643" cy="2047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Picture 4" descr="http://noviy.usoliecbs.ru/wp-content/uploads/2019/11/sem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751" y="349119"/>
            <a:ext cx="2127729" cy="2719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noska.ru/images/covers/81/51/81510079-3c56-5e52-aecb-df199a4ba57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6" t="3497" r="21186" b="7536"/>
          <a:stretch/>
        </p:blipFill>
        <p:spPr bwMode="auto">
          <a:xfrm>
            <a:off x="353992" y="404665"/>
            <a:ext cx="1918859" cy="25619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cdn1.ozone.ru/multimedia/10032439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851" y="4425975"/>
            <a:ext cx="1368152" cy="18722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static.my-shop.ru/product/3/396/39521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78041"/>
            <a:ext cx="1293094" cy="1820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28" name="Picture 4" descr="https://manyfoto.ru/01sp/sp/photos/b/3d/3dca413586456c17a35bdc2bb1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044" y="3946663"/>
            <a:ext cx="1525926" cy="235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2.wbstatic.net/big/new/2070000/2075562-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3" t="2409" r="10401" b="7853"/>
          <a:stretch/>
        </p:blipFill>
        <p:spPr bwMode="auto">
          <a:xfrm>
            <a:off x="7180802" y="3946664"/>
            <a:ext cx="1777872" cy="253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39752" y="2187358"/>
            <a:ext cx="4677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 на страницах литературных произведений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129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mdobu17.ucoz.ru/novosti/leto/2019/densemui/im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83"/>
          <a:stretch/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9912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260648"/>
            <a:ext cx="42484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день любви и день семьи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Близких крепко обними,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Чувством светлым наполняйся, 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Теплых чувств не постесняйся! 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Расскажи, как любишь их 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Близких, милых и родных!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Без семьи сегодня трудно,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Будь же с ней ежесекундно,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Дорожи, люби, лелей,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Ласки теплой не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жалей!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7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-prazdnich.com/wp-content/uploads/2017/06/08-Den-semi-pozdravl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1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1128</TotalTime>
  <Words>130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49</cp:revision>
  <dcterms:created xsi:type="dcterms:W3CDTF">2020-06-25T11:20:00Z</dcterms:created>
  <dcterms:modified xsi:type="dcterms:W3CDTF">2020-07-07T06:35:23Z</dcterms:modified>
</cp:coreProperties>
</file>