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6" r:id="rId3"/>
    <p:sldId id="288" r:id="rId4"/>
    <p:sldId id="299" r:id="rId5"/>
    <p:sldId id="298" r:id="rId6"/>
    <p:sldId id="281" r:id="rId7"/>
    <p:sldId id="289" r:id="rId8"/>
    <p:sldId id="290" r:id="rId9"/>
    <p:sldId id="292" r:id="rId10"/>
    <p:sldId id="29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6C473-15EF-4648-9F2A-19C3210B6B1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5D00-09F0-43CA-BF0C-9ECC134F7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.lanimg.com/tuku/yulantu/100810/101-100Q00P2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642918"/>
            <a:ext cx="5072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Виктор Захарченко. Казачий маэстро»</a:t>
            </a:r>
          </a:p>
        </p:txBody>
      </p:sp>
      <p:pic>
        <p:nvPicPr>
          <p:cNvPr id="6" name="Picture 2" descr="https://fsd.multiurok.ru/html/2018/01/13/s_5a5a6b04b2035/img_s796923_0_1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5000" r="75390" b="34375"/>
          <a:stretch>
            <a:fillRect/>
          </a:stretch>
        </p:blipFill>
        <p:spPr bwMode="auto">
          <a:xfrm>
            <a:off x="714348" y="928670"/>
            <a:ext cx="221102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36096" y="442857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 знакомства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63093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22.03.21г.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hcks.krd.muzkult.ru/media/2018/11/28/1209237723/depositphotos_24152049-stock-illustration-music-note-background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0"/>
            <a:ext cx="9144000" cy="6866930"/>
          </a:xfrm>
          <a:prstGeom prst="rect">
            <a:avLst/>
          </a:prstGeom>
          <a:noFill/>
        </p:spPr>
      </p:pic>
      <p:pic>
        <p:nvPicPr>
          <p:cNvPr id="38914" name="Picture 2" descr="Лишь запоёт кубанский хор В лихих кубанках и черкесках, Я вижу дедов дом и двор, За ними даль в пшеничных  всплесках... Лишь запоёт кубанский хор Или блеснёт казачий танец, Как будто солнце из-за гор Всё сразу над Кубанью встанет... Лишь запоёт кубанский хор Понятно всем его наречье, И шире степи, выше гор Душа бывает человечья...  Вадим Неподоба "/>
          <p:cNvPicPr>
            <a:picLocks noChangeAspect="1" noChangeArrowheads="1"/>
          </p:cNvPicPr>
          <p:nvPr/>
        </p:nvPicPr>
        <p:blipFill>
          <a:blip r:embed="rId3"/>
          <a:srcRect t="6912" r="56640" b="10937"/>
          <a:stretch>
            <a:fillRect/>
          </a:stretch>
        </p:blipFill>
        <p:spPr bwMode="auto">
          <a:xfrm>
            <a:off x="357158" y="642918"/>
            <a:ext cx="3714776" cy="5278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27984" y="332656"/>
            <a:ext cx="439248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Лишь запоёт кубанский хор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лихих кубанках и черкесках,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вижу дедов дом и двор,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ними даль в пшеничных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всплесках...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Лишь запоёт кубанский хор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блеснёт казачий танец,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будто солнце из-за гор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сразу над Кубанью встанет...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Лишь запоёт кубанский хор Понятно всем его наречье,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шире степи, выше гор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Душа бывает человечья...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Вадим Неподоба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hcks.krd.muzkult.ru/media/2018/11/28/1209237723/depositphotos_24152049-stock-illustration-music-note-background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0"/>
            <a:ext cx="9144000" cy="68669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964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 Захарченко – художественный руководитель Государственного академического Кубанского казачьего хора,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узыковед – фольклорист, и композитор – родился 22 марта 1938 года в станице Дядьковской Кореновского района Краснодарского края. Отец его погиб в первый же год войны. По рассказам матери, которая замечательно пела, отец мечтал, чтобы хоть один из 4-х  его детей стал музыкантом.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7819"/>
            <a:ext cx="264001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6" y="3424535"/>
            <a:ext cx="2585401" cy="33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645024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 Захарченко с семьей, сестрой Верой.</a:t>
            </a:r>
          </a:p>
        </p:txBody>
      </p:sp>
    </p:spTree>
    <p:extLst>
      <p:ext uri="{BB962C8B-B14F-4D97-AF65-F5344CB8AC3E}">
        <p14:creationId xmlns:p14="http://schemas.microsoft.com/office/powerpoint/2010/main" val="20997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hcks.krd.muzkult.ru/media/2018/11/28/1209237723/depositphotos_24152049-stock-illustration-music-note-background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0"/>
            <a:ext cx="9144000" cy="68669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6781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дар от Бога достался Виктору. С младенчества он впитывал народное песенное искусство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Казачья песня вошла в жизнь маленького Вити и осталась с ним навсегда. После окончания школы он поехал  в Краснодар поступать в музыкальное училище. Его приняли без стипендии с условием за полгода освоить музыкальную грамоту, догнать остальных учеников.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 дневал и ночевал в училище, спал на стульях и работал, работал!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s04.infourok.ru/uploads/ex/0a64/00137edb-852debcf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18" t="61594" r="7293" b="2808"/>
          <a:stretch/>
        </p:blipFill>
        <p:spPr bwMode="auto">
          <a:xfrm>
            <a:off x="1115616" y="3582136"/>
            <a:ext cx="2196244" cy="2919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docviewer.yandex.ru/view/860586680/htmlimage?id=3v65-6tfb5pqenp634wuvyfgsnl4mwlo08kmhh5ihl0l2jkgcwzu3e25x56eg75mj5be3dbf0ecnajjuk9t5mlc14gsxwkdc7cd6nc45&amp;&amp;&amp;name=bg-7.png&amp;dsid=0c4d9d831bd6a8a2efdaae927c362f6c&amp;width=1024&amp;height=5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docviewer.yandex.ru/view/860586680/htmlimage?id=3v65-6tfb5pqenp634wuvyfgsnl4mwlo08kmhh5ihl0l2jkgcwzu3e25x56eg75mj5be3dbf0ecnajjuk9t5mlc14gsxwkdc7cd6nc45&amp;&amp;&amp;name=bg-7.png&amp;dsid=0c4d9d831bd6a8a2efdaae927c362f6c&amp;width=1024&amp;height=57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docviewer.yandex.ru/view/860586680/htmlimage?id=3v65-6tfb5pqenp634wuvyfgsnl4mwlo08kmhh5ihl0l2jkgcwzu3e25x56eg75mj5be3dbf0ecnajjuk9t5mlc14gsxwkdc7cd6nc45&amp;&amp;&amp;name=bg-7.png&amp;dsid=0c4d9d831bd6a8a2efdaae927c362f6c&amp;width=1024&amp;height=57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docviewer.yandex.ru/view/860586680/htmlimage?id=3v65-6tfb5pqenp634wuvyfgsnl4mwlo08kmhh5ihl0l2jkgcwzu3e25x56eg75mj5be3dbf0ecnajjuk9t5mlc14gsxwkdc7cd6nc45&amp;&amp;&amp;name=bg-7.png&amp;dsid=0c4d9d831bd6a8a2efdaae927c362f6c&amp;width=1024&amp;height=576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ds05.infourok.ru/uploads/ex/0d2a/000c2ea1-cfe6486a/img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5" t="21447" r="13336" b="14486"/>
          <a:stretch/>
        </p:blipFill>
        <p:spPr bwMode="auto">
          <a:xfrm>
            <a:off x="5364087" y="3789040"/>
            <a:ext cx="3462519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hcks.krd.muzkult.ru/media/2018/11/28/1209237723/depositphotos_24152049-stock-illustration-music-note-background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0"/>
            <a:ext cx="9144000" cy="6866930"/>
          </a:xfrm>
          <a:prstGeom prst="rect">
            <a:avLst/>
          </a:prstGeom>
          <a:noFill/>
        </p:spPr>
      </p:pic>
      <p:pic>
        <p:nvPicPr>
          <p:cNvPr id="3" name="Picture 2" descr="http://900igr.net/up/datas/215743/0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375" t="26786" r="11607" b="5357"/>
          <a:stretch>
            <a:fillRect/>
          </a:stretch>
        </p:blipFill>
        <p:spPr bwMode="auto">
          <a:xfrm>
            <a:off x="1259632" y="2143116"/>
            <a:ext cx="691276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– казак по рождению и воспитанию. Народные и духовные песни слышал с детства, впитал казачьи традиции. Невероятно сильное желание стать музыкантом было у меня всегда. Но жила во мне какая-то абсолютная внутренняя уверенность в том, что я им обязательно буду»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3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hcks.krd.muzkult.ru/media/2018/11/28/1209237723/depositphotos_24152049-stock-illustration-music-note-background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0"/>
            <a:ext cx="9144000" cy="68669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1960 году Виктор Гаврилович окончил Краснодарское музыкально-педагогическое училище, а в 1967 году - Новосибирскую государственную консерваторию имени Михаила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Глинки.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Трудовую деятельность Виктор Захарченко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начинал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преподавателем педагогического училища в городе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Куйбышеве. А 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1974 году Виктор Гаврилович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возглавил Государственный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Кубанский казачий хор. С 1990 года - художественный руководитель Центра народной культуры Кубани и Государственного академического Кубанского казачьего хора.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18308"/>
            <a:ext cx="3469825" cy="256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2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hcks.krd.muzkult.ru/media/2018/11/28/1209237723/depositphotos_24152049-stock-illustration-music-note-background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0"/>
            <a:ext cx="9144000" cy="6866930"/>
          </a:xfrm>
          <a:prstGeom prst="rect">
            <a:avLst/>
          </a:prstGeom>
          <a:noFill/>
        </p:spPr>
      </p:pic>
      <p:pic>
        <p:nvPicPr>
          <p:cNvPr id="3" name="Picture 2" descr="https://i.ytimg.com/vi/6owojTX1ywQ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2748677"/>
            <a:ext cx="6552728" cy="377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929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Захарченко пишет песни на разные темы. Это и военно-бытовые, в которых рассказывается о подвигах кубанцев в годы Гражданской и Великой Отечественной войны и о судьбах женщин, которые ждали своих мужей. В своих песнях он прославлял человека — труженика. Но люди умеют не только трудиться, но и отдыхать. На эту тему созданы плясовые, свадебные и лирические песни.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hcks.krd.muzkult.ru/media/2018/11/28/1209237723/depositphotos_24152049-stock-illustration-music-note-background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0"/>
            <a:ext cx="9144000" cy="6866930"/>
          </a:xfrm>
          <a:prstGeom prst="rect">
            <a:avLst/>
          </a:prstGeom>
          <a:noFill/>
        </p:spPr>
      </p:pic>
      <p:pic>
        <p:nvPicPr>
          <p:cNvPr id="34818" name="Picture 2" descr="По его инициативе в г. Краснодаре открылся Центр народной культуры Кубани. Им собрано свыше 30 тыс. народных песен.  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891" t="17188" r="9765" b="10937"/>
          <a:stretch>
            <a:fillRect/>
          </a:stretch>
        </p:blipFill>
        <p:spPr bwMode="auto">
          <a:xfrm>
            <a:off x="928662" y="1643050"/>
            <a:ext cx="742955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3" y="214290"/>
            <a:ext cx="842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его инициативе в г. Краснодаре открылся Центр народной культуры Кубани. Им собрано свыше 30 тыс. народных песен.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 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hcks.krd.muzkult.ru/media/2018/11/28/1209237723/depositphotos_24152049-stock-illustration-music-note-background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930"/>
          </a:xfrm>
          <a:prstGeom prst="rect">
            <a:avLst/>
          </a:prstGeom>
          <a:noFill/>
        </p:spPr>
      </p:pic>
      <p:pic>
        <p:nvPicPr>
          <p:cNvPr id="3" name="Picture 2" descr=" Государственный академический Кубанский казачий хор знают и любят в России и за её пределами, но, конечно, особенно у нас на Кубани.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792" t="7083" r="7352" b="25490"/>
          <a:stretch>
            <a:fillRect/>
          </a:stretch>
        </p:blipFill>
        <p:spPr bwMode="auto">
          <a:xfrm>
            <a:off x="1142976" y="1928802"/>
            <a:ext cx="714380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академический Кубанский казачий хор знают и любят в России и за её пределами, но, конечно, особенно у нас на Кубани.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hcks.krd.muzkult.ru/media/2018/11/28/1209237723/depositphotos_24152049-stock-illustration-music-note-background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0"/>
            <a:ext cx="9144000" cy="6866930"/>
          </a:xfrm>
          <a:prstGeom prst="rect">
            <a:avLst/>
          </a:prstGeom>
          <a:noFill/>
        </p:spPr>
      </p:pic>
      <p:pic>
        <p:nvPicPr>
          <p:cNvPr id="3" name="Picture 2" descr="https://www.yugtimes.com/upload/iblock/f63/f63bb5bbe12020cd0885367c1be141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852936"/>
            <a:ext cx="5976664" cy="374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285728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 высоко оценила заслуги В.Г. Захарченко, его вклад в развитие культуры Кубани.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 Гаврилович Захарченко – народный артист России и Украины, лауреат государственной премии России, почетный гражданин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Краснодара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станицы Дядьковской.  Он награжден многими орденами и медалями..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438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Пользователь Windows</cp:lastModifiedBy>
  <cp:revision>45</cp:revision>
  <dcterms:created xsi:type="dcterms:W3CDTF">2021-03-21T12:23:06Z</dcterms:created>
  <dcterms:modified xsi:type="dcterms:W3CDTF">2021-03-22T07:31:09Z</dcterms:modified>
</cp:coreProperties>
</file>