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89" autoAdjust="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D1091-F93B-4445-9FFA-9B56A312BE0B}" type="datetimeFigureOut">
              <a:rPr lang="ru-RU" smtClean="0"/>
              <a:t>30.07.2020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915765-DFB5-4B2D-BF05-353D231703F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f222cd25da18113480d9cd335964eac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-17220" r="-1005" b="13658"/>
          <a:stretch/>
        </p:blipFill>
        <p:spPr bwMode="auto">
          <a:xfrm>
            <a:off x="20876" y="-1611560"/>
            <a:ext cx="9324528" cy="9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-4828"/>
            <a:ext cx="7560840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МКУК «Детская библиотека» Старощербиновского сельского поселения Щербиновского района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Почитаем, отдохнем - время с пользой проведем!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Обзор журналов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140c3346aa5039edd8842e82bcb2579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"/>
          <a:stretch/>
        </p:blipFill>
        <p:spPr bwMode="auto">
          <a:xfrm>
            <a:off x="971600" y="0"/>
            <a:ext cx="698477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1052736"/>
            <a:ext cx="3960440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</a:rPr>
              <a:t>Читайте, читайте,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Творите, мечтайте,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Найдете удачу в пути.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Читайте, читайте,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Страницы листайте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Свой мир открывайте,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 нем все </a:t>
            </a:r>
            <a:r>
              <a:rPr lang="ru-RU" sz="2000" b="1" dirty="0" smtClean="0">
                <a:solidFill>
                  <a:srgbClr val="C00000"/>
                </a:solidFill>
              </a:rPr>
              <a:t>впереди!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shutterstock_96396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464496" cy="5688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572000" y="764704"/>
            <a:ext cx="4038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много разных стран,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средь них одна,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можно побывать,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 журнал… Тогда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Увидишь чудеса Земли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небо , гладь морей.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не откладывай – вперед!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 журнал скорей!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7"/>
    </mc:Choice>
    <mc:Fallback xmlns="">
      <p:transition spd="slow" advTm="70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4008" y="332656"/>
            <a:ext cx="3418712" cy="5832648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«Юный эрудит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6/2020 познакомит нас с  научными открытиями. Рубрика «Наука раскрывает тайны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расскажет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о магнитном щите нашей планеты на 4 странице. А может быть кому-то интересно узнать о полетах над поверхностью Марса ? Рубрика «На грани фантастики»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поведает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об этом. Читайте на 16 странице журнала.</a:t>
            </a:r>
          </a:p>
          <a:p>
            <a:pPr>
              <a:lnSpc>
                <a:spcPct val="150000"/>
              </a:lnSpc>
            </a:pPr>
            <a:endParaRPr lang="ru-RU" sz="2000" b="1" dirty="0"/>
          </a:p>
        </p:txBody>
      </p:sp>
      <p:pic>
        <p:nvPicPr>
          <p:cNvPr id="2050" name="Picture 2" descr="C:\Users\Home\Desktop\MFVhoaik-V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384376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65104"/>
            <a:ext cx="7632847" cy="1721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сахарная карликовая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летяга?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она обитает и чем питается ?А так-же о бурых медведях, собаках риджбеках, косулях, нас знакомит журнал «Тошка» № 6/2020.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ome\Desktop\G-padPMnZuk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1683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rRWC9I--EX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33843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08911" cy="27809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ухаживать за своим питомцем на даче? Как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ему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помощь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отравления? И о многом другом  можно узнать в журнале «Домашний любимец» №6/2020.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Home\Desktop\8KgNa6p8IX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3843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0rRYdgRnbU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600400" cy="380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9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476672"/>
            <a:ext cx="3672408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мы желаем сделать что-нибудь красивое и полезное своими руками. Но порой нам не хватает знаний. Журнал «Мастерица» №6/2020 научит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девчонок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шить себе модную летнюю сумочку с рюшами и цветочками. В рубрике «Идеи для дачи», на 16 странице, мальчишкам пригодится совет, как самостоятельно установить москитную сетку на окна и двери.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Home\Desktop\9CwVbcbho4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6004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4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054281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«Мне-15»предназначен для ребят старшего школьного возраста. Он затрагивает многие  серьезные темы, такие, как первая любовь. Поэтому многим из вас будет интересно почитать стихи о любви, интересные случаи из жизни подростка. А так-же получить хороший совет  от специалиста. В рубрике «Тест» на 6 странице вы узнаете, счастливы-ли вы ?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Home\Desktop\YuVou_7foa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147763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ф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10" y="476672"/>
            <a:ext cx="34352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4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671264" cy="492972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«Классная девчонка»№7/2020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нас с самыми стильными нарядами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лета, научит самостоятельно готовить мороженое, посоветует привить себе полезные привычки и даст ответы на многие психологические вопросы. Так, в рубрике «Твоя жизнь» на странице 27 можно прочитать статью «Разговор по душам».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Home\Desktop\XMEqKtXgq3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589858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8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764704"/>
            <a:ext cx="3600400" cy="547260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«Классная девчонка»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№6/2020   расскажет нам, как разбудить свои  спящие таланты. Так, рубрика «Загляни в себя» на странице 13 даст нам много творческих подсказок. Здесь же специалисты дадут нам совет, как повысить свою самооценку ,победить свои  комплексы неполноценности и многое другое.</a:t>
            </a:r>
            <a:endParaRPr lang="ru-RU" sz="2800" dirty="0"/>
          </a:p>
        </p:txBody>
      </p:sp>
      <p:pic>
        <p:nvPicPr>
          <p:cNvPr id="1026" name="Picture 2" descr="C:\Users\Home\Desktop\fFviMYEAjy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66186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555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239</TotalTime>
  <Words>360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Кто такая сахарная карликовая летяга? Где она обитает и чем питается ?А так-же о бурых медведях, собаках риджбеках, косулях, нас знакомит журнал «Тошка» № 6/2020. </vt:lpstr>
      <vt:lpstr>Как правильно ухаживать за своим питомцем на даче? Как оказать ему первую помощь в случае отравления? И о многом другом  можно узнать в журнале «Домашний любимец» №6/2020.</vt:lpstr>
      <vt:lpstr>Презентация PowerPoint</vt:lpstr>
      <vt:lpstr>Журнал «Мне-15»предназначен для ребят старшего школьного возраста. Он затрагивает многие  серьезные темы, такие, как первая любовь. Поэтому многим из вас будет интересно почитать стихи о любви, интересные случаи из жизни подростка. А так-же получить хороший совет  от специалиста. В рубрике «Тест» на 6 странице вы узнаете, счастливы-ли вы 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2020-07-30T13:56:58Z</dcterms:created>
  <dcterms:modified xsi:type="dcterms:W3CDTF">2020-07-30T20:37:00Z</dcterms:modified>
</cp:coreProperties>
</file>