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81" r:id="rId4"/>
    <p:sldId id="294" r:id="rId5"/>
    <p:sldId id="293" r:id="rId6"/>
    <p:sldId id="292" r:id="rId7"/>
    <p:sldId id="298" r:id="rId8"/>
    <p:sldId id="305" r:id="rId9"/>
    <p:sldId id="307" r:id="rId10"/>
    <p:sldId id="30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6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3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4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9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2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7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A809-1031-4184-ABE8-AE2003762547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C9A9-4E45-40A6-AE3C-81CEEA20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2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tatic5.depositphotos.com/1052036/537/v/950/depositphotos_5374169-stock-illustration-sunflowe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25" y="0"/>
            <a:ext cx="9237537" cy="69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697" y="1665887"/>
            <a:ext cx="8496944" cy="184178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Кто мы и откуда?</a:t>
            </a:r>
            <a:endParaRPr lang="ru-RU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1096" y="306084"/>
            <a:ext cx="503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Старощербиновского сельского поселения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Щербиновского района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836" y="3356992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Час знакомства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8436" name="Picture 4" descr="https://ds05.infourok.ru/uploads/ex/0493/000f94f2-ed1fb948/hello_html_m1a9d2de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8921" r="5612" b="4498"/>
          <a:stretch/>
        </p:blipFill>
        <p:spPr bwMode="auto">
          <a:xfrm>
            <a:off x="11435" y="56070"/>
            <a:ext cx="1690779" cy="1423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438" name="Picture 6" descr="https://kalendargoda.com/sites/default/files/inline/images/kalendar_poseva_i_posadok_krasnodarskii_krai_2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889"/>
            <a:ext cx="2665200" cy="1409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0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ptforschool.ru/fony/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4.bp.blogspot.com/-DtHzUdjOlMw/VtCFHyDP76I/AAAAAAAANkE/_6C4EXiLrmY/s1600/%25D0%25A0%25D0%25B8%25D1%2581%25D1%2583%25D0%25BD%25D0%25BE%25D0%25BA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3"/>
          <a:stretch/>
        </p:blipFill>
        <p:spPr bwMode="auto">
          <a:xfrm>
            <a:off x="911679" y="3140968"/>
            <a:ext cx="5112064" cy="2961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2.infourok.ru/uploads/ex/05dd/000178f4-008eeaeb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256" r="3418" b="38125"/>
          <a:stretch/>
        </p:blipFill>
        <p:spPr bwMode="auto">
          <a:xfrm>
            <a:off x="5796136" y="4869160"/>
            <a:ext cx="252629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4479" y="476672"/>
            <a:ext cx="52261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Ах, какая благодать,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край ты сердцу милый.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Есть под небом чудный рай -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Это Краснодарский край!!!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Picture 2" descr="https://ds02.infourok.ru/uploads/ex/05dd/000178f4-008eeaeb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2" t="65630" r="14132" b="5937"/>
          <a:stretch/>
        </p:blipFill>
        <p:spPr bwMode="auto">
          <a:xfrm>
            <a:off x="6156176" y="2492896"/>
            <a:ext cx="2448272" cy="16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0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ptforschool.ru/fony/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6235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  <a:t>История Кубани</a:t>
            </a:r>
            <a:endParaRPr lang="ru-RU" sz="5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170" y="1288263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  Земля кубанская – древняя земля. Благоприятные природные условия и мягкий климат способствовали тому, что здесь очень рано появились первые поселения человека.             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   Открытые на территории края стоянки древних людей позволяют проследить практически все археологические эпохи.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321"/>
            <a:ext cx="3064876" cy="2245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170" y="3805431"/>
            <a:ext cx="8042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  Древняя Кубань имеет очень бурную историю: какие только племена и народы не ступали на эту землю – основывали свои города–колонии древние греки, вторгались полчища гуннов, хазар, печенегов, половцев,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монголо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–татар.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  Были и колонии итальянских купцов, поддерживающих тесные связи с адыгейскими племенами. Позже турки смогли распространить на Кубань своё влияние. 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9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ptforschool.ru/fony/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14"/>
            <a:ext cx="9108503" cy="68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48734"/>
            <a:ext cx="6657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Племена, заселяющие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территорию Кубани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в первом тысячелетии до нашей эры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6" name="Picture 2" descr="https://ds04.infourok.ru/uploads/ex/1030/000ad217-1b330ced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8" t="37185" r="52999" b="45529"/>
          <a:stretch/>
        </p:blipFill>
        <p:spPr bwMode="auto">
          <a:xfrm>
            <a:off x="5820219" y="1712348"/>
            <a:ext cx="2280173" cy="174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4.infourok.ru/uploads/ex/1030/000ad217-1b330ced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33889" r="77687" b="45105"/>
          <a:stretch/>
        </p:blipFill>
        <p:spPr bwMode="auto">
          <a:xfrm>
            <a:off x="1979712" y="1610982"/>
            <a:ext cx="2376264" cy="193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4.infourok.ru/uploads/ex/1030/000ad217-1b330ced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7" t="35876" r="27268" b="45273"/>
          <a:stretch/>
        </p:blipFill>
        <p:spPr bwMode="auto">
          <a:xfrm>
            <a:off x="971600" y="4293096"/>
            <a:ext cx="2427249" cy="185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s04.infourok.ru/uploads/ex/1030/000ad217-1b330ced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2" t="35141" r="3110" b="45817"/>
          <a:stretch/>
        </p:blipFill>
        <p:spPr bwMode="auto">
          <a:xfrm>
            <a:off x="5164492" y="4437112"/>
            <a:ext cx="2324014" cy="178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6848" y="3548318"/>
            <a:ext cx="14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Миоты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5191" y="3548318"/>
            <a:ext cx="177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Сарматы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2948" y="6218720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Скифы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0219" y="6183378"/>
            <a:ext cx="119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Греки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7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ptforschool.ru/fony/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628800"/>
            <a:ext cx="7696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  Шли годы, столетия…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Эпохи сменялись эпохами.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Кубань оставалась «дорогой жизни» и местом обитания многих племен и народов.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  </a:t>
            </a:r>
          </a:p>
        </p:txBody>
      </p:sp>
      <p:pic>
        <p:nvPicPr>
          <p:cNvPr id="4" name="Picture 2" descr="https://storage.yandexcloud.net/wr4img/421958_22_b00001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32455"/>
            <a:ext cx="2197149" cy="126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tv24.tv/wp-content/uploads/2016/10/kazaki-nekrasovcy-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6" y="3809064"/>
            <a:ext cx="4128600" cy="2321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s05.infourok.ru/uploads/ex/0ff3/000eb5f2-d6dd03b7/img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18" y="3789040"/>
            <a:ext cx="3211723" cy="2408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0312" y="1402043"/>
            <a:ext cx="107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rgbClr val="C00000"/>
                </a:solidFill>
              </a:rPr>
              <a:t>огайцы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6470565"/>
            <a:ext cx="227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Казаки - некрасовцы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6291561"/>
            <a:ext cx="313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Жизнь казаков - некрасовцев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resentacii.ru/documents_2/4f88eb52090841e011480ac0b2a9763d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13" y="0"/>
            <a:ext cx="9207013" cy="7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3689" r="42438" b="2826"/>
          <a:stretch/>
        </p:blipFill>
        <p:spPr bwMode="auto">
          <a:xfrm>
            <a:off x="150224" y="1378403"/>
            <a:ext cx="3485672" cy="5072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content-8.foto.my.mail.ru/community/ground_sky_sea/_groupsphoto/h-333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2" t="54097" r="6495" b="2374"/>
          <a:stretch/>
        </p:blipFill>
        <p:spPr bwMode="auto">
          <a:xfrm>
            <a:off x="6444208" y="116632"/>
            <a:ext cx="2237254" cy="2349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2384649"/>
            <a:ext cx="5173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    Планомерное заселение Кубани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российскими подданными началось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после двух русско–турецких воин 18 века.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П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рославившемуся в борьбе с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турками Черноморскому войску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Екатерина 2 даровала  30 июня 1792 года  земли Таманского полуострова с окрестностями - с целью охраны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новых южных границ России.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    Первая партия строевых казаков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прибыла сюда морем и 25 августа 1792 года высадилась в Тамани.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931" y="207174"/>
            <a:ext cx="6082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 Black" pitchFamily="34" charset="0"/>
              </a:rPr>
              <a:t>Новое время. 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Arial Black" pitchFamily="34" charset="0"/>
              </a:rPr>
              <a:t>Заселение Кубани казаками</a:t>
            </a:r>
            <a:endParaRPr lang="ru-RU" sz="28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9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ptforschool.ru/fony/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.5geografiya.net:10/datas/geografija/Ekaterinodar/0006-006-CHepega-Zakharij-Alekseevich-vozglavil-pereselenie-vojska-na-Kub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3648" r="53309" b="11195"/>
          <a:stretch/>
        </p:blipFill>
        <p:spPr bwMode="auto">
          <a:xfrm>
            <a:off x="574597" y="2643044"/>
            <a:ext cx="2485235" cy="3657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308344" y="188640"/>
            <a:ext cx="5272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B0F0"/>
                </a:solidFill>
                <a:latin typeface="Arial Black" pitchFamily="34" charset="0"/>
              </a:rPr>
              <a:t>Чепега</a:t>
            </a: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 Black" pitchFamily="34" charset="0"/>
              </a:rPr>
              <a:t>Захарий</a:t>
            </a: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 Алексеевич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возглавил переселение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войска на Кубань.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9832" y="1556792"/>
            <a:ext cx="57342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7030A0"/>
                </a:solidFill>
                <a:latin typeface="Arial Black" pitchFamily="34" charset="0"/>
              </a:rPr>
              <a:t>Захарий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Алексеевич остановил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свой выбор на </a:t>
            </a:r>
            <a:r>
              <a:rPr lang="ru-RU" sz="2000" dirty="0" err="1" smtClean="0">
                <a:solidFill>
                  <a:srgbClr val="7030A0"/>
                </a:solidFill>
                <a:latin typeface="Arial Black" pitchFamily="34" charset="0"/>
              </a:rPr>
              <a:t>Карасунском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куте.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Это было выгодное в стратегическом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отношении место.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Было принято решение строить здесь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войсковой град.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Так родился главный город Кубани -</a:t>
            </a:r>
          </a:p>
          <a:p>
            <a:r>
              <a:rPr lang="ru-RU" sz="2000" dirty="0" err="1" smtClean="0">
                <a:solidFill>
                  <a:srgbClr val="7030A0"/>
                </a:solidFill>
                <a:latin typeface="Arial Black" pitchFamily="34" charset="0"/>
              </a:rPr>
              <a:t>Екатеринодар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, который теперь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называется Краснодаром.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Picture 2" descr="https://ds04.infourok.ru/uploads/ex/0a63/000a4392-46bc79b9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59053" r="5636" b="1528"/>
          <a:stretch/>
        </p:blipFill>
        <p:spPr bwMode="auto">
          <a:xfrm>
            <a:off x="4043795" y="4602342"/>
            <a:ext cx="4632661" cy="1966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7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sentacii.ru/documents_2/4f88eb52090841e011480ac0b2a9763d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93" y="-12913"/>
            <a:ext cx="92861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Первые поселения Черноморских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казаков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-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курени,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куренные поселения.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i.mycdn.me/i?r=AzEPZsRbOZEKgBhR0XGMT1Rk7dBGOLYBdub9BAAwuu50e6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70" y="1476763"/>
            <a:ext cx="1885599" cy="1183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s://ds04.infourok.ru/uploads/ex/0340/000ed04f-221a9457/img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8809" r="8702" b="8771"/>
          <a:stretch/>
        </p:blipFill>
        <p:spPr bwMode="auto">
          <a:xfrm>
            <a:off x="326634" y="869567"/>
            <a:ext cx="1680287" cy="1038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8.userapi.com/c621701/v621701521/90b48/eQP9hbddhq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20" y="913242"/>
            <a:ext cx="1653486" cy="1136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etoretro.ru/data/media/933/15269308684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31" y="1463636"/>
            <a:ext cx="1788322" cy="1156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772866" y="2936658"/>
            <a:ext cx="4191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С 1842 года казачьи поселения на Кубани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стали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называть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станицами, названия большинства из них от имен знаменитых казаков (Титаровская, Мышастовская др.)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4" name="Picture 4" descr="http://135.r.photoshare.ru/01358/00cf4e4964cae0ffd118753a7aa31c0a9935abb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6" y="2931229"/>
            <a:ext cx="2150814" cy="1433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avatars.mds.yandex.net/get-zen_doc/1703756/pub_5e5d6a19871f331bddd084eb_5e5d6a5e64d09a306ae35597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53" y="3234389"/>
            <a:ext cx="1970167" cy="1398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img4.tourbina.ru/photos.4/8/6/9/3/8/1583968/big.photo/Kazatchya-stanitsa-Atama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5" y="4819417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okru.ru/files/images/20170712/d9wobwwc1pb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8" y="5065779"/>
            <a:ext cx="2050512" cy="137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1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ptforschool.ru/fony/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76672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Кубань- вольнолюбивый край.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3350" y="1124744"/>
            <a:ext cx="6264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 В конце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18 века после вхождения правобережной Кубани в состав России и переселения сюда казаков, началось формирование современного населения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края.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 Народы Кубани очень миролюбивы, гостеприимны и всегда привыкли находить компромиссы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в любых трудных ситуациях.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 Самое главное богатство – это люди.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 Край наш многонационален: русские и украинцы, белорусы и адыгейцы, армяне и азербайджанцы, греки и грузины, татары и чеченцы и многие  другие национальности.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Русские составляют большинство. 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Кубанский край самый спокойный регион в России. Здесь нет конфликтов на национальной почве. Все живут в мире и согласии, трудятся на благо Кубани.</a:t>
            </a:r>
            <a:endParaRPr lang="ru-RU" dirty="0"/>
          </a:p>
        </p:txBody>
      </p:sp>
      <p:pic>
        <p:nvPicPr>
          <p:cNvPr id="10" name="Picture 2" descr="http://900igr.net/up/datas/221768/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523" r="83670" b="30160"/>
          <a:stretch/>
        </p:blipFill>
        <p:spPr bwMode="auto">
          <a:xfrm>
            <a:off x="383361" y="5013176"/>
            <a:ext cx="1139929" cy="1553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900igr.net/up/datas/221768/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0" r="82492"/>
          <a:stretch/>
        </p:blipFill>
        <p:spPr bwMode="auto">
          <a:xfrm>
            <a:off x="683568" y="2086214"/>
            <a:ext cx="1206313" cy="1578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900igr.net/up/datas/221768/0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3" t="56053" r="3738" b="21974"/>
          <a:stretch/>
        </p:blipFill>
        <p:spPr bwMode="auto">
          <a:xfrm>
            <a:off x="262885" y="3789039"/>
            <a:ext cx="1626996" cy="1250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900igr.net/up/datas/221768/0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4" t="76789" r="13674"/>
          <a:stretch/>
        </p:blipFill>
        <p:spPr bwMode="auto">
          <a:xfrm>
            <a:off x="7852306" y="5767228"/>
            <a:ext cx="1324482" cy="1018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4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sentacii.ru/documents_2/4f88eb52090841e011480ac0b2a9763d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" y="5316"/>
            <a:ext cx="9207013" cy="69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88640"/>
            <a:ext cx="426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Кубань сегодня</a:t>
            </a:r>
            <a:endParaRPr lang="ru-RU" sz="3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8" name="Picture 4" descr="https://ds03.infourok.ru/uploads/ex/0173/00042022-796ea7a4/img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t="19087" r="54414" b="45609"/>
          <a:stretch/>
        </p:blipFill>
        <p:spPr bwMode="auto">
          <a:xfrm>
            <a:off x="1103310" y="1242759"/>
            <a:ext cx="3166765" cy="2066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4" descr="https://ds03.infourok.ru/uploads/ex/0173/00042022-796ea7a4/img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59256" r="54201" b="6140"/>
          <a:stretch/>
        </p:blipFill>
        <p:spPr bwMode="auto">
          <a:xfrm>
            <a:off x="251520" y="3776438"/>
            <a:ext cx="3604036" cy="211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4" descr="https://ds03.infourok.ru/uploads/ex/0173/00042022-796ea7a4/img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1" t="20575" r="10360" b="45578"/>
          <a:stretch/>
        </p:blipFill>
        <p:spPr bwMode="auto">
          <a:xfrm>
            <a:off x="5276721" y="975213"/>
            <a:ext cx="3384376" cy="2052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4" descr="https://ds03.infourok.ru/uploads/ex/0173/00042022-796ea7a4/img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9" t="59171" r="12275" b="7021"/>
          <a:stretch/>
        </p:blipFill>
        <p:spPr bwMode="auto">
          <a:xfrm>
            <a:off x="4499992" y="3480041"/>
            <a:ext cx="3240360" cy="2002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97546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452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65</cp:revision>
  <dcterms:created xsi:type="dcterms:W3CDTF">2020-12-21T10:35:55Z</dcterms:created>
  <dcterms:modified xsi:type="dcterms:W3CDTF">2021-01-18T12:17:25Z</dcterms:modified>
</cp:coreProperties>
</file>