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E917E08-1B6B-4CA3-83B9-FB7BFE92F3FE}">
          <p14:sldIdLst>
            <p14:sldId id="257"/>
            <p14:sldId id="259"/>
            <p14:sldId id="260"/>
            <p14:sldId id="262"/>
            <p14:sldId id="263"/>
          </p14:sldIdLst>
        </p14:section>
        <p14:section name="Раздел без заголовка" id="{013315A4-D4C9-4D6F-8E9D-3A647556FDFF}">
          <p14:sldIdLst>
            <p14:sldId id="264"/>
            <p14:sldId id="265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natovka.ru/index.php/o-biblioteke/novosti/598-marafon-zdorovya-start-zdorovyu-detej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Desktop\1613648045_5-p-foni-dlya-prezentatsii-sportivnie-detski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260648"/>
            <a:ext cx="684076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Старощербиновского сельского поселения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Щербиновского района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580" y="1556792"/>
            <a:ext cx="7200800" cy="141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Ежегодный долгосрочный краевой проект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«Марафон здоровья»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429000"/>
            <a:ext cx="6840760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Старт </a:t>
            </a:r>
          </a:p>
          <a:p>
            <a:pPr algn="ctr"/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доровью </a:t>
            </a:r>
          </a:p>
          <a:p>
            <a:pPr algn="ctr"/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етей!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72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1613682091_61-p-foni-dlya-detskoi-prezentatsii-sport-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412776"/>
            <a:ext cx="7992888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 smtClean="0">
              <a:solidFill>
                <a:srgbClr val="9B258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9B258D"/>
                </a:solidFill>
                <a:latin typeface="Times New Roman" pitchFamily="18" charset="0"/>
                <a:cs typeface="Times New Roman" pitchFamily="18" charset="0"/>
              </a:rPr>
              <a:t>Дорогие </a:t>
            </a:r>
            <a:r>
              <a:rPr lang="ru-RU" sz="3600" b="1" i="1" dirty="0" smtClean="0">
                <a:solidFill>
                  <a:srgbClr val="9B258D"/>
                </a:solidFill>
                <a:latin typeface="Times New Roman" pitchFamily="18" charset="0"/>
                <a:cs typeface="Times New Roman" pitchFamily="18" charset="0"/>
              </a:rPr>
              <a:t>ребята!</a:t>
            </a:r>
          </a:p>
          <a:p>
            <a:pPr algn="ctr"/>
            <a:r>
              <a:rPr lang="ru-RU" sz="3600" b="1" i="1" dirty="0" smtClean="0">
                <a:solidFill>
                  <a:srgbClr val="9B258D"/>
                </a:solidFill>
                <a:latin typeface="Times New Roman" pitchFamily="18" charset="0"/>
                <a:cs typeface="Times New Roman" pitchFamily="18" charset="0"/>
              </a:rPr>
              <a:t>Предлагаем Вам принять участие в долгосрочном краевом проекте  «Марафон здоровья» «Старт здоровью детей»,  и познакомиться с </a:t>
            </a:r>
            <a:r>
              <a:rPr lang="ru-RU" sz="3600" b="1" i="1" dirty="0" smtClean="0">
                <a:solidFill>
                  <a:srgbClr val="9B258D"/>
                </a:solidFill>
                <a:latin typeface="Times New Roman" pitchFamily="18" charset="0"/>
                <a:cs typeface="Times New Roman" pitchFamily="18" charset="0"/>
              </a:rPr>
              <a:t>книгами  </a:t>
            </a:r>
            <a:r>
              <a:rPr lang="ru-RU" sz="3600" b="1" i="1" dirty="0" smtClean="0">
                <a:solidFill>
                  <a:srgbClr val="9B258D"/>
                </a:solidFill>
                <a:latin typeface="Times New Roman" pitchFamily="18" charset="0"/>
                <a:cs typeface="Times New Roman" pitchFamily="18" charset="0"/>
              </a:rPr>
              <a:t>о спорте</a:t>
            </a:r>
            <a:r>
              <a:rPr lang="ru-RU" sz="3600" b="1" i="1" dirty="0" smtClean="0">
                <a:solidFill>
                  <a:srgbClr val="9B258D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3600" dirty="0"/>
              <a:t>С программой можно ознакомиться по ссылке </a:t>
            </a:r>
            <a:r>
              <a:rPr lang="ru-RU" sz="3600" dirty="0" smtClean="0"/>
              <a:t>н</a:t>
            </a:r>
            <a:r>
              <a:rPr lang="ru-RU" sz="3600" dirty="0"/>
              <a:t> </a:t>
            </a:r>
            <a:endParaRPr lang="ru-RU" sz="3600" b="1" i="1" dirty="0">
              <a:solidFill>
                <a:srgbClr val="9B25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797152"/>
            <a:ext cx="6624736" cy="127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/>
              </a:rPr>
              <a:t>С программой вы сможете  познакомиться на сайте https</a:t>
            </a:r>
            <a:r>
              <a:rPr lang="ru-RU" dirty="0">
                <a:hlinkClick r:id="rId3"/>
              </a:rPr>
              <a:t>://www.ignatovka.ru/index.php/o-biblioteke/novosti/598-marafon-zdorovya-start-zdorovyu-detej.html</a:t>
            </a:r>
            <a:endParaRPr lang="ru-RU" b="1" i="1" dirty="0">
              <a:solidFill>
                <a:srgbClr val="9B258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8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1613682091_61-p-foni-dlya-detskoi-prezentatsii-sport-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412776"/>
            <a:ext cx="6624736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i="1" dirty="0">
              <a:solidFill>
                <a:srgbClr val="9B25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92696"/>
            <a:ext cx="3168352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692696"/>
            <a:ext cx="3888432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 </a:t>
            </a:r>
            <a:r>
              <a:rPr lang="ru-RU" sz="2000" b="1" dirty="0" smtClean="0">
                <a:solidFill>
                  <a:srgbClr val="7030A0"/>
                </a:solidFill>
              </a:rPr>
              <a:t>Книга </a:t>
            </a:r>
            <a:r>
              <a:rPr lang="ru-RU" sz="2000" b="1" dirty="0">
                <a:solidFill>
                  <a:srgbClr val="7030A0"/>
                </a:solidFill>
              </a:rPr>
              <a:t>серии «Азбука спорта» рассказывает о гандболе подробно обстоятельно, начиная с самых первых шагов, которые могут сделать </a:t>
            </a:r>
            <a:r>
              <a:rPr lang="ru-RU" sz="2000" b="1" dirty="0" smtClean="0">
                <a:solidFill>
                  <a:srgbClr val="7030A0"/>
                </a:solidFill>
              </a:rPr>
              <a:t>начинающие </a:t>
            </a:r>
            <a:r>
              <a:rPr lang="ru-RU" sz="2000" b="1" dirty="0">
                <a:solidFill>
                  <a:srgbClr val="7030A0"/>
                </a:solidFill>
              </a:rPr>
              <a:t>спортсмены, если захотят заниматься этим замечательным видом игрового </a:t>
            </a:r>
            <a:r>
              <a:rPr lang="ru-RU" sz="2000" b="1" dirty="0" smtClean="0">
                <a:solidFill>
                  <a:srgbClr val="7030A0"/>
                </a:solidFill>
              </a:rPr>
              <a:t>спорта.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С помощью этой книги ребята могут самостоятельно заниматься гандболом, </a:t>
            </a:r>
            <a:r>
              <a:rPr lang="ru-RU" sz="2000" b="1" dirty="0" smtClean="0">
                <a:solidFill>
                  <a:srgbClr val="7030A0"/>
                </a:solidFill>
              </a:rPr>
              <a:t>тренироваться </a:t>
            </a:r>
            <a:r>
              <a:rPr lang="ru-RU" sz="2000" b="1" dirty="0">
                <a:solidFill>
                  <a:srgbClr val="7030A0"/>
                </a:solidFill>
              </a:rPr>
              <a:t>во дворе или на спортплощадке, отрабатывать броски и приемы обороны нападения, отрабатывать взаимодействие между игроками, поддерживать </a:t>
            </a:r>
            <a:r>
              <a:rPr lang="ru-RU" sz="2000" b="1" dirty="0" smtClean="0">
                <a:solidFill>
                  <a:srgbClr val="7030A0"/>
                </a:solidFill>
              </a:rPr>
              <a:t>сво</a:t>
            </a:r>
            <a:r>
              <a:rPr lang="ru-RU" sz="2000" b="1" dirty="0">
                <a:solidFill>
                  <a:srgbClr val="7030A0"/>
                </a:solidFill>
              </a:rPr>
              <a:t>ю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физическую форму. </a:t>
            </a:r>
          </a:p>
        </p:txBody>
      </p:sp>
      <p:pic>
        <p:nvPicPr>
          <p:cNvPr id="3074" name="Picture 2" descr="C:\Users\Библиотека\Desktop\DpD_MpaXgAArF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7444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19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1613682091_61-p-foni-dlya-detskoi-prezentatsii-sport-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412776"/>
            <a:ext cx="6624736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i="1" dirty="0">
              <a:solidFill>
                <a:srgbClr val="9B25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92696"/>
            <a:ext cx="3168352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692696"/>
            <a:ext cx="3888432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Библиотека\Desktop\knig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74441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1052736"/>
            <a:ext cx="38164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Книга Велитченко Виталия «Как научиться плавать»является методическим обучением по плаванию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В ней  Вы найдете описание подготовительных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упражнений техники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плавания. В книге также даются практические рекомендации по соблюдению мер безопасности на воде, способы оказания первой помощи утопающему, перечень необходимых при этом медицинских мер.</a:t>
            </a:r>
          </a:p>
        </p:txBody>
      </p:sp>
    </p:spTree>
    <p:extLst>
      <p:ext uri="{BB962C8B-B14F-4D97-AF65-F5344CB8AC3E}">
        <p14:creationId xmlns:p14="http://schemas.microsoft.com/office/powerpoint/2010/main" val="303248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1613682091_61-p-foni-dlya-detskoi-prezentatsii-sport-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412776"/>
            <a:ext cx="6624736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i="1" dirty="0">
              <a:solidFill>
                <a:srgbClr val="9B25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92696"/>
            <a:ext cx="3168352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692696"/>
            <a:ext cx="3888432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268760"/>
            <a:ext cx="2736304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885872"/>
            <a:ext cx="3960440" cy="5112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9B258D"/>
                </a:solidFill>
                <a:latin typeface="Times New Roman" pitchFamily="18" charset="0"/>
                <a:cs typeface="Times New Roman" pitchFamily="18" charset="0"/>
              </a:rPr>
              <a:t>Из этой книги вы узнаете о развитии спорта с доисторических времён до наших дней, об  Олимпийских играх – древних и  современных, об </a:t>
            </a:r>
          </a:p>
          <a:p>
            <a:r>
              <a:rPr lang="ru-RU" b="1" dirty="0">
                <a:solidFill>
                  <a:srgbClr val="9B258D"/>
                </a:solidFill>
                <a:latin typeface="Times New Roman" pitchFamily="18" charset="0"/>
                <a:cs typeface="Times New Roman" pitchFamily="18" charset="0"/>
              </a:rPr>
              <a:t>олимпийских рекордах, талисманах, скандалах и курьёзах. В книге  вы сможете прочитать о самых популярных  видах спорта: футболе, хоккее, баскетболе, теннисе</a:t>
            </a:r>
          </a:p>
          <a:p>
            <a:r>
              <a:rPr lang="ru-RU" b="1" dirty="0">
                <a:solidFill>
                  <a:srgbClr val="9B258D"/>
                </a:solidFill>
                <a:latin typeface="Times New Roman" pitchFamily="18" charset="0"/>
                <a:cs typeface="Times New Roman" pitchFamily="18" charset="0"/>
              </a:rPr>
              <a:t>и других. А об остальных  видах – в основном они расположены в алфавитном порядке – даются  общие сведения. В книге затронуты самые разнообразные темы: спортивные династии, вундеркинды в спорте, рекорды –долгожители.</a:t>
            </a:r>
            <a:endParaRPr lang="ru-RU" b="1" dirty="0">
              <a:solidFill>
                <a:srgbClr val="9B25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mail.chess-news.ru/sites/default/files/u5/Foto-raznoe-3/04_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9"/>
          <a:stretch/>
        </p:blipFill>
        <p:spPr bwMode="auto">
          <a:xfrm rot="20870867">
            <a:off x="502897" y="1560028"/>
            <a:ext cx="3353744" cy="459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4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1613682091_61-p-foni-dlya-detskoi-prezentatsii-sport-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" y="131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412776"/>
            <a:ext cx="6624736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i="1" dirty="0">
              <a:solidFill>
                <a:srgbClr val="9B25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92696"/>
            <a:ext cx="3168352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692696"/>
            <a:ext cx="3888432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268760"/>
            <a:ext cx="2736304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885872"/>
            <a:ext cx="3960440" cy="5112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9B25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knigogid.ru/storage/books/860/86a/6ab/4d7119e6e0d3529cc2cd27600d5205d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0" b="5959"/>
          <a:stretch/>
        </p:blipFill>
        <p:spPr bwMode="auto">
          <a:xfrm>
            <a:off x="395536" y="1196752"/>
            <a:ext cx="3312368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1196753"/>
            <a:ext cx="4320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B258D"/>
                </a:solidFill>
                <a:latin typeface="Times New Roman" pitchFamily="18" charset="0"/>
                <a:cs typeface="Times New Roman" pitchFamily="18" charset="0"/>
              </a:rPr>
              <a:t>Эта книга –увлекательная , захватывающая </a:t>
            </a:r>
          </a:p>
          <a:p>
            <a:pPr algn="ctr"/>
            <a:r>
              <a:rPr lang="ru-RU" sz="2400" b="1" dirty="0">
                <a:solidFill>
                  <a:srgbClr val="9B258D"/>
                </a:solidFill>
                <a:latin typeface="Times New Roman" pitchFamily="18" charset="0"/>
                <a:cs typeface="Times New Roman" pitchFamily="18" charset="0"/>
              </a:rPr>
              <a:t>Энциклопедия спорта. Она поможет выбрать</a:t>
            </a:r>
          </a:p>
          <a:p>
            <a:pPr algn="ctr"/>
            <a:r>
              <a:rPr lang="ru-RU" sz="2400" b="1" dirty="0">
                <a:solidFill>
                  <a:srgbClr val="9B258D"/>
                </a:solidFill>
                <a:latin typeface="Times New Roman" pitchFamily="18" charset="0"/>
                <a:cs typeface="Times New Roman" pitchFamily="18" charset="0"/>
              </a:rPr>
              <a:t> юному читателю вид спорта, соответствующий его</a:t>
            </a:r>
          </a:p>
          <a:p>
            <a:pPr algn="ctr"/>
            <a:r>
              <a:rPr lang="ru-RU" sz="2400" b="1" dirty="0">
                <a:solidFill>
                  <a:srgbClr val="9B258D"/>
                </a:solidFill>
                <a:latin typeface="Times New Roman" pitchFamily="18" charset="0"/>
                <a:cs typeface="Times New Roman" pitchFamily="18" charset="0"/>
              </a:rPr>
              <a:t>вкусу, физическим и психологическим способностям. </a:t>
            </a:r>
          </a:p>
          <a:p>
            <a:pPr algn="ctr"/>
            <a:r>
              <a:rPr lang="ru-RU" sz="2400" b="1" dirty="0">
                <a:solidFill>
                  <a:srgbClr val="9B258D"/>
                </a:solidFill>
                <a:latin typeface="Times New Roman" pitchFamily="18" charset="0"/>
                <a:cs typeface="Times New Roman" pitchFamily="18" charset="0"/>
              </a:rPr>
              <a:t>В книге рассказывается об экипировке, спортивных снарядах, а также о самых поразительных достижениях в спорте.</a:t>
            </a:r>
            <a:endParaRPr lang="ru-RU" sz="2400" b="1" dirty="0">
              <a:solidFill>
                <a:srgbClr val="9B25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3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1613682091_61-p-foni-dlya-detskoi-prezentatsii-sport-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" y="131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412776"/>
            <a:ext cx="6624736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i="1" dirty="0">
              <a:solidFill>
                <a:srgbClr val="9B25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92696"/>
            <a:ext cx="3168352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692696"/>
            <a:ext cx="3888432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268760"/>
            <a:ext cx="2736304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885872"/>
            <a:ext cx="3960440" cy="5112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9B25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628800"/>
            <a:ext cx="2808312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84632" y="1700808"/>
            <a:ext cx="3659776" cy="381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9B258D"/>
                </a:solidFill>
                <a:latin typeface="Times New Roman" pitchFamily="18" charset="0"/>
                <a:cs typeface="Times New Roman" pitchFamily="18" charset="0"/>
              </a:rPr>
              <a:t>Футбол - это игра номер один. Когда и где зарождался футбол, как распространялся он по всему миру, как достигали успеха выдающиеся футболисты, прославленные не менее популярных кинозвезд, интересует миллионы горячих поклонников футбола. Эта книга для них - болельщиков и игроков, однажды и навсегда ощутивших колдовскую власть футбольного мяча.</a:t>
            </a:r>
            <a:br>
              <a:rPr lang="ru-RU" sz="2000" b="1" dirty="0">
                <a:solidFill>
                  <a:srgbClr val="9B258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Владимир Малов - Тайны знаменитых футболистов обложка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3843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0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1613682091_61-p-foni-dlya-detskoi-prezentatsii-sport-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412776"/>
            <a:ext cx="6624736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i="1" dirty="0">
              <a:solidFill>
                <a:srgbClr val="9B25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92696"/>
            <a:ext cx="3168352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692696"/>
            <a:ext cx="7488832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этой книгой можно познакомиться  не только в библиотеке, но и взять её домой !</a:t>
            </a:r>
          </a:p>
          <a:p>
            <a:pPr algn="ctr"/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Всем приятного чтения!</a:t>
            </a:r>
            <a:endParaRPr lang="ru-RU" sz="4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9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310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Пользователь Windows</cp:lastModifiedBy>
  <cp:revision>9</cp:revision>
  <dcterms:created xsi:type="dcterms:W3CDTF">2021-11-16T12:00:16Z</dcterms:created>
  <dcterms:modified xsi:type="dcterms:W3CDTF">2021-11-16T13:29:28Z</dcterms:modified>
</cp:coreProperties>
</file>