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80" r:id="rId4"/>
    <p:sldId id="282" r:id="rId5"/>
    <p:sldId id="279" r:id="rId6"/>
    <p:sldId id="277" r:id="rId7"/>
    <p:sldId id="263" r:id="rId8"/>
    <p:sldId id="265" r:id="rId9"/>
    <p:sldId id="267" r:id="rId10"/>
    <p:sldId id="271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99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786" y="-3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259-5371-461B-8EAB-C6A7097D2E5F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305-DD36-4FC5-8DA3-3463B6257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07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259-5371-461B-8EAB-C6A7097D2E5F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305-DD36-4FC5-8DA3-3463B6257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3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259-5371-461B-8EAB-C6A7097D2E5F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305-DD36-4FC5-8DA3-3463B6257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0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259-5371-461B-8EAB-C6A7097D2E5F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305-DD36-4FC5-8DA3-3463B6257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8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259-5371-461B-8EAB-C6A7097D2E5F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305-DD36-4FC5-8DA3-3463B6257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3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259-5371-461B-8EAB-C6A7097D2E5F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305-DD36-4FC5-8DA3-3463B6257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38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259-5371-461B-8EAB-C6A7097D2E5F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305-DD36-4FC5-8DA3-3463B6257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31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259-5371-461B-8EAB-C6A7097D2E5F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305-DD36-4FC5-8DA3-3463B6257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4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259-5371-461B-8EAB-C6A7097D2E5F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305-DD36-4FC5-8DA3-3463B6257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259-5371-461B-8EAB-C6A7097D2E5F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305-DD36-4FC5-8DA3-3463B6257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43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B259-5371-461B-8EAB-C6A7097D2E5F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E305-DD36-4FC5-8DA3-3463B6257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10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EB259-5371-461B-8EAB-C6A7097D2E5F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0E305-DD36-4FC5-8DA3-3463B6257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1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ora.es/recursos/imagenes/fondos/fondo_bibliote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0580" y="-12461"/>
            <a:ext cx="8185254" cy="563231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ru-RU" sz="12000" b="1" dirty="0" smtClean="0">
                <a:solidFill>
                  <a:srgbClr val="FF00FF"/>
                </a:solidFill>
                <a:latin typeface="Monotype Corsiva" pitchFamily="66" charset="0"/>
              </a:rPr>
              <a:t>Знакомьтесь,</a:t>
            </a:r>
            <a:endParaRPr lang="ru-RU" sz="12000" b="1" dirty="0" smtClean="0">
              <a:solidFill>
                <a:srgbClr val="FF00FF"/>
              </a:solidFill>
              <a:latin typeface="Monotype Corsiva" pitchFamily="66" charset="0"/>
            </a:endParaRPr>
          </a:p>
          <a:p>
            <a:pPr algn="ctr"/>
            <a:r>
              <a:rPr lang="ru-RU" sz="12000" b="1" dirty="0" smtClean="0">
                <a:solidFill>
                  <a:srgbClr val="FF00FF"/>
                </a:solidFill>
                <a:latin typeface="Monotype Corsiva" pitchFamily="66" charset="0"/>
              </a:rPr>
              <a:t>книжные</a:t>
            </a:r>
            <a:endParaRPr lang="ru-RU" sz="12000" b="1" dirty="0" smtClean="0">
              <a:solidFill>
                <a:srgbClr val="FF00FF"/>
              </a:solidFill>
              <a:latin typeface="Monotype Corsiva" pitchFamily="66" charset="0"/>
            </a:endParaRPr>
          </a:p>
          <a:p>
            <a:pPr algn="ctr"/>
            <a:r>
              <a:rPr lang="ru-RU" sz="12000" b="1" dirty="0" smtClean="0">
                <a:solidFill>
                  <a:srgbClr val="FF00FF"/>
                </a:solidFill>
                <a:latin typeface="Monotype Corsiva" pitchFamily="66" charset="0"/>
              </a:rPr>
              <a:t>новинки</a:t>
            </a:r>
            <a:r>
              <a:rPr lang="ru-RU" sz="12000" b="1" dirty="0" smtClean="0">
                <a:solidFill>
                  <a:srgbClr val="FF00FF"/>
                </a:solidFill>
                <a:latin typeface="Monotype Corsiva" pitchFamily="66" charset="0"/>
              </a:rPr>
              <a:t>!</a:t>
            </a:r>
            <a:endParaRPr lang="ru-RU" sz="12000" b="1" dirty="0">
              <a:solidFill>
                <a:srgbClr val="FF00FF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539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</p:txBody>
      </p:sp>
      <p:pic>
        <p:nvPicPr>
          <p:cNvPr id="9" name="Picture 2" descr="https://sun9-7.userapi.com/impg/1yzBKtdeUV17kc-sqaTDo2akQRuyRytHUY1IvA/vH9mjqIpUvg.jpg?size=604x340&amp;quality=96&amp;sign=e57d70ccab9ae3bb745879c58ecb416a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82353" l="7285" r="913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3" t="5658" r="7909" b="17006"/>
          <a:stretch/>
        </p:blipFill>
        <p:spPr bwMode="auto">
          <a:xfrm>
            <a:off x="2771800" y="4763486"/>
            <a:ext cx="3816424" cy="198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0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4328261_27-p-raduzhnii-fon-ramka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0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10" y="5575401"/>
            <a:ext cx="1800200" cy="127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https://images.wbstatic.net/big/new/41960000/41963654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" b="2342"/>
          <a:stretch/>
        </p:blipFill>
        <p:spPr bwMode="auto">
          <a:xfrm>
            <a:off x="251520" y="449854"/>
            <a:ext cx="3654755" cy="560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311557"/>
            <a:ext cx="500404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Главные герои 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книги Ирины 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Пивоваровой «Селиверстов не парень, а золото» из цикла «Рассказы Люси Синицыной» — девочка Люся и ее одноклассник 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 Юра 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Селиверстов. Селиверстова в классе недолюбливали, потому что он был злой. Например, когда Люся, будучи дежурной по чистоте, поставила Юре двойку за грязные уши, 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 за это он 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больно наступил ей на ногу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.</a:t>
            </a:r>
            <a:r>
              <a:rPr lang="ru-RU" sz="2800" dirty="0">
                <a:latin typeface="Bahnschrift Condensed" pitchFamily="34" charset="0"/>
              </a:rPr>
              <a:t> 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Но Люсе 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удалось найти подход к Селиверстову, который, благодаря ее действиям, стал совсем другим человеком.</a:t>
            </a:r>
          </a:p>
          <a:p>
            <a:endParaRPr lang="ru-RU" sz="24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4328261_27-p-raduzhnii-fon-ramka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0"/>
            <a:ext cx="9144000" cy="689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" y="33749"/>
            <a:ext cx="2775284" cy="19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https://st3.depositphotos.com/1526816/14533/v/380/depositphotos_145334545-stock-illustration-three-girls-reading-book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82" y="4186245"/>
            <a:ext cx="2880320" cy="256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9612" y="2132856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</a:rPr>
              <a:t>Добрые и веселые истории про школьную жизнь понравятся всем: девчонкам и мальчикам, отличникам и двоечникам, тихоням и хулиганам.</a:t>
            </a:r>
            <a:endParaRPr lang="ru-RU" sz="32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4328261_27-p-raduzhnii-fon-ramka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7624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Monotype Corsiva" pitchFamily="66" charset="0"/>
              </a:rPr>
              <a:t>Любите ли вы смеяться, слушать шуточные истории, узнавать о жизни своих сверстников – мальчишек и девчонок? </a:t>
            </a:r>
            <a:endParaRPr lang="ru-RU" sz="4000" b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Если </a:t>
            </a:r>
            <a:r>
              <a:rPr lang="ru-RU" sz="4000" b="1" dirty="0">
                <a:solidFill>
                  <a:srgbClr val="0000FF"/>
                </a:solidFill>
                <a:latin typeface="Monotype Corsiva" pitchFamily="66" charset="0"/>
              </a:rPr>
              <a:t>вы любитель юмора и вообще весёлый в жизни человек, то прочтите 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серию книг </a:t>
            </a:r>
            <a:r>
              <a:rPr lang="ru-RU" sz="4000" b="1" dirty="0">
                <a:solidFill>
                  <a:srgbClr val="0000FF"/>
                </a:solidFill>
                <a:latin typeface="Monotype Corsiva" pitchFamily="66" charset="0"/>
              </a:rPr>
              <a:t>«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Школьные истории».</a:t>
            </a:r>
            <a:endParaRPr lang="ru-RU" sz="4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6" name="Picture 2" descr="https://st3.depositphotos.com/1526816/14533/v/380/depositphotos_145334545-stock-illustration-three-girls-reading-book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73804"/>
            <a:ext cx="2259964" cy="201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4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52" y="5459357"/>
            <a:ext cx="193533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9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4328261_27-p-raduzhnii-fon-ramka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" y="-21896"/>
            <a:ext cx="9193810" cy="690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655" y="5748909"/>
            <a:ext cx="1599346" cy="113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10557" y="368856"/>
            <a:ext cx="4968552" cy="6336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Егор </a:t>
            </a:r>
            <a:r>
              <a:rPr lang="ru-RU" sz="2800" b="1" dirty="0" err="1">
                <a:solidFill>
                  <a:srgbClr val="0000FF"/>
                </a:solidFill>
                <a:latin typeface="Bahnschrift Condensed" pitchFamily="34" charset="0"/>
              </a:rPr>
              <a:t>Пенкин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, как и многие школьники, не очень любит точные науки, зато очень общительный и из рассказа в рассказ благодаря своим друзьям становится немножечко лучше. </a:t>
            </a:r>
            <a:b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Читая 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рассказы 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Л. Сергеева 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о жизни школьников очень легко погрузиться в ностальгию и вспомнить свою первую учительницу, коварные примеры из учебников, казусы и нелепые ситуации, что тогда вгоняли в краску, а теперь вспоминаются с доброй долей иронии.</a:t>
            </a:r>
            <a:r>
              <a:rPr lang="ru-RU" sz="2800" dirty="0" smtClean="0">
                <a:latin typeface="Bahnschrift Condensed" pitchFamily="34" charset="0"/>
              </a:rPr>
              <a:t/>
            </a:r>
            <a:br>
              <a:rPr lang="ru-RU" sz="2800" dirty="0" smtClean="0">
                <a:latin typeface="Bahnschrift Condensed" pitchFamily="34" charset="0"/>
              </a:rPr>
            </a:br>
            <a:r>
              <a:rPr lang="ru-RU" sz="2800" dirty="0">
                <a:latin typeface="Bahnschrift Condensed" pitchFamily="34" charset="0"/>
              </a:rPr>
              <a:t/>
            </a:r>
            <a:br>
              <a:rPr lang="ru-RU" sz="2800" dirty="0">
                <a:latin typeface="Bahnschrift Condensed" pitchFamily="34" charset="0"/>
              </a:rPr>
            </a:br>
            <a:endParaRPr lang="ru-RU" sz="2800" dirty="0">
              <a:latin typeface="Bahnschrift Condensed" pitchFamily="34" charset="0"/>
            </a:endParaRPr>
          </a:p>
        </p:txBody>
      </p:sp>
      <p:pic>
        <p:nvPicPr>
          <p:cNvPr id="11266" name="Picture 2" descr="Первый ур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3" y="423159"/>
            <a:ext cx="3765025" cy="532859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4265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4328261_27-p-raduzhnii-fon-ramka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332656"/>
            <a:ext cx="46805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Главные герои 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книги — 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два школьника, Вова и Петька. На уроке русского языка ребятам задали написать сочинение о друге. Вова написал о Петьке довольно критические слова, указав, что у его одноклассника большие уши, узкие плечи, и что Петька похож на бледную поганку. А Петька изобразил в сочинении самого себя этаким суперменом, мускулистым красавцем, готовым прийти на помощь в любую минуту.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52" y="5500830"/>
            <a:ext cx="193533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fkniga.ru/media/product/04/04010101/KA-0035517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6" r="27192"/>
          <a:stretch/>
        </p:blipFill>
        <p:spPr bwMode="auto">
          <a:xfrm>
            <a:off x="317292" y="713563"/>
            <a:ext cx="3644491" cy="546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4328261_27-p-raduzhnii-fon-ramka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411"/>
            <a:ext cx="2007936" cy="1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Владимир Благов - Стамескина знаете? обложка книг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75253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1407837"/>
            <a:ext cx="39828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Если вы до сих пор не знаете, кто такой "</a:t>
            </a:r>
            <a:r>
              <a:rPr lang="ru-RU" sz="2800" b="1" dirty="0" err="1">
                <a:solidFill>
                  <a:srgbClr val="0000FF"/>
                </a:solidFill>
                <a:latin typeface="Bahnschrift Condensed" pitchFamily="34" charset="0"/>
              </a:rPr>
              <a:t>хворостовоз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", где найти метеорит и как вырастить саблезубого тигра, то вам просто необходимо прочитать эту книгу. </a:t>
            </a:r>
            <a:r>
              <a:rPr lang="ru-RU" sz="2800" b="1" dirty="0" err="1">
                <a:solidFill>
                  <a:srgbClr val="0000FF"/>
                </a:solidFill>
                <a:latin typeface="Bahnschrift Condensed" pitchFamily="34" charset="0"/>
              </a:rPr>
              <a:t>Стамескин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 и его одноклассники вам обо всём расскажут.</a:t>
            </a:r>
            <a:b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</a:br>
            <a:endParaRPr lang="ru-RU" sz="2800" b="1" dirty="0">
              <a:solidFill>
                <a:srgbClr val="0000FF"/>
              </a:solidFill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4328261_27-p-raduzhnii-fon-ramka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Георгиев С. Боевая ничь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3446"/>
            <a:ext cx="3761394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43446"/>
            <a:ext cx="5040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Сергей 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Георгиев давно уже стал классиком детской литературы. Он легко, живо и с юмором пишет обо всём, что важно и интересно детям, что происходит с ними каждый день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Автор предлагает вам познакомиться с 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первоклассником Костей 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Bahnschrift Condensed" pitchFamily="34" charset="0"/>
              </a:rPr>
              <a:t>Бузявкиным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и его плюшевым медведем Степаном, с мяукающей отличницей Воропаевой и увлечённым Юркой </a:t>
            </a:r>
            <a:r>
              <a:rPr lang="ru-RU" sz="2800" b="1" dirty="0" err="1" smtClean="0">
                <a:solidFill>
                  <a:srgbClr val="0000FF"/>
                </a:solidFill>
                <a:latin typeface="Bahnschrift Condensed" pitchFamily="34" charset="0"/>
              </a:rPr>
              <a:t>Хлопотовым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 , 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с королевой красоты Светочкой Козловой и рассудительным Луневым… Это добрая и весёлая книжка</a:t>
            </a:r>
            <a:r>
              <a:rPr lang="ru-RU" sz="2800" b="1" dirty="0">
                <a:solidFill>
                  <a:srgbClr val="0000FF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4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44" y="5831202"/>
            <a:ext cx="1452471" cy="102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2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4328261_27-p-raduzhnii-fon-ramka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6632"/>
            <a:ext cx="2286000" cy="161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Кристина Стрельникова - Михалина и её классные друзья обложка книг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294"/>
            <a:ext cx="3575690" cy="50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50317" y="155679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Bahnschrift Condensed" pitchFamily="34" charset="0"/>
              </a:rPr>
              <a:t>Герои </a:t>
            </a:r>
            <a:endParaRPr lang="ru-RU" sz="3600" b="1" dirty="0" smtClean="0">
              <a:solidFill>
                <a:srgbClr val="0000FF"/>
              </a:solidFill>
              <a:latin typeface="Bahnschrift Condensed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Bahnschrift Condensed" pitchFamily="34" charset="0"/>
              </a:rPr>
              <a:t>Кристины </a:t>
            </a:r>
            <a:r>
              <a:rPr lang="ru-RU" sz="3600" b="1" dirty="0">
                <a:solidFill>
                  <a:srgbClr val="0000FF"/>
                </a:solidFill>
                <a:latin typeface="Bahnschrift Condensed" pitchFamily="34" charset="0"/>
              </a:rPr>
              <a:t>Стрельниковой - </a:t>
            </a:r>
            <a:r>
              <a:rPr lang="ru-RU" sz="3600" b="1" dirty="0" err="1">
                <a:solidFill>
                  <a:srgbClr val="0000FF"/>
                </a:solidFill>
                <a:latin typeface="Bahnschrift Condensed" pitchFamily="34" charset="0"/>
              </a:rPr>
              <a:t>Михалина</a:t>
            </a:r>
            <a:r>
              <a:rPr lang="ru-RU" sz="3600" b="1" dirty="0">
                <a:solidFill>
                  <a:srgbClr val="0000FF"/>
                </a:solidFill>
                <a:latin typeface="Bahnschrift Condensed" pitchFamily="34" charset="0"/>
              </a:rPr>
              <a:t> и её одноклассники вечно попадают в нелепые истории. Уж что-что, а скучать с ними точно не придётся!</a:t>
            </a:r>
            <a:br>
              <a:rPr lang="ru-RU" sz="3600" b="1" dirty="0">
                <a:solidFill>
                  <a:srgbClr val="0000FF"/>
                </a:solidFill>
                <a:latin typeface="Bahnschrift Condensed" pitchFamily="34" charset="0"/>
              </a:rPr>
            </a:br>
            <a:endParaRPr lang="ru-RU" sz="3600" b="1" dirty="0">
              <a:solidFill>
                <a:srgbClr val="0000FF"/>
              </a:solidFill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4328261_27-p-raduzhnii-fon-ramka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34671"/>
            <a:ext cx="1447560" cy="102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" y="169077"/>
            <a:ext cx="56886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Если вам надоело однообразие школьной жизни, то возьмите  почитать  книгу  Л. Каминского «Забывчивый Брюквин, или Всадник без головы».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В сборнике 18  историй о Вите Брюквине и его одноклассниках из пятого «Ю». Пятый «Ю» необычный, в нём - «выдающиеся дети»!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Например,  Брюквин умудрился списать домашнее сочинение на тему «Как я отдыхал летом» у самого Даниеля Дефо. Антон Петухов так размечтался, что забыл, сколько букв «ц» нужно писать в слове «снится», а Юра Серёжкин не выучил падежи, но не растерялся и предложил поставить ему пятёрку за находчивость.</a:t>
            </a:r>
          </a:p>
        </p:txBody>
      </p:sp>
      <p:pic>
        <p:nvPicPr>
          <p:cNvPr id="5122" name="Picture 2" descr="Забывчивый Брюквин, или Всадник без голов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913" y="943530"/>
            <a:ext cx="3294955" cy="475252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5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4328261_27-p-raduzhnii-fon-ramka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825" y="5819247"/>
            <a:ext cx="1437175" cy="101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Всем известный 6 &quot;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8" y="720400"/>
            <a:ext cx="3706775" cy="534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116632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Артур </a:t>
            </a:r>
            <a:r>
              <a:rPr lang="ru-RU" sz="2800" b="1" dirty="0" err="1">
                <a:solidFill>
                  <a:srgbClr val="0000FF"/>
                </a:solidFill>
                <a:latin typeface="Bahnschrift Condensed" pitchFamily="34" charset="0"/>
              </a:rPr>
              <a:t>Гройс</a:t>
            </a:r>
            <a:r>
              <a:rPr lang="ru-RU" sz="2800" b="1" dirty="0">
                <a:solidFill>
                  <a:srgbClr val="0000FF"/>
                </a:solidFill>
                <a:latin typeface="Bahnschrift Condensed" pitchFamily="34" charset="0"/>
              </a:rPr>
              <a:t> написал огромное количество сюжетов для киножурнала «Ералаш». А теперь у нас есть возможность прочитать его уморительно смешные рассказы о «всем известном 6 “А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”».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Главный герой </a:t>
            </a:r>
            <a:r>
              <a:rPr lang="ru-RU" sz="2800" b="1" dirty="0" err="1" smtClean="0">
                <a:solidFill>
                  <a:srgbClr val="0000FF"/>
                </a:solidFill>
                <a:latin typeface="Bahnschrift Condensed" pitchFamily="34" charset="0"/>
              </a:rPr>
              <a:t>Совушкин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 всегда про себя знал, что он неумеха. Во всяком случае, на фоне своих одноклассников. Его все дразнили занудой и тормозом. И никогда не приглашали в свои игры. А </a:t>
            </a:r>
            <a:r>
              <a:rPr lang="ru-RU" sz="2800" b="1" dirty="0" err="1" smtClean="0">
                <a:solidFill>
                  <a:srgbClr val="0000FF"/>
                </a:solidFill>
                <a:latin typeface="Bahnschrift Condensed" pitchFamily="34" charset="0"/>
              </a:rPr>
              <a:t>Совушкину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 так хотелось! Ведь его класс был ого- </a:t>
            </a:r>
            <a:r>
              <a:rPr lang="ru-RU" sz="2800" b="1" dirty="0" err="1" smtClean="0">
                <a:solidFill>
                  <a:srgbClr val="0000FF"/>
                </a:solidFill>
                <a:latin typeface="Bahnschrift Condensed" pitchFamily="34" charset="0"/>
              </a:rPr>
              <a:t>го</a:t>
            </a:r>
            <a:r>
              <a:rPr lang="ru-RU" sz="2800" b="1" dirty="0" smtClean="0">
                <a:solidFill>
                  <a:srgbClr val="0000FF"/>
                </a:solidFill>
                <a:latin typeface="Bahnschrift Condensed" pitchFamily="34" charset="0"/>
              </a:rPr>
              <a:t> какой! Самый известный во всей школе!</a:t>
            </a:r>
            <a:endParaRPr lang="ru-RU" sz="2800" b="1" dirty="0">
              <a:solidFill>
                <a:srgbClr val="0000FF"/>
              </a:solidFill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3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479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моём шкафу теснится к тому том, И каждый том на полке словно дом… Обложку-дверь откроешь второпях – И ты вошёл, и ты уже в гостях. Как переулок – каждый книжный ряд. И весь мой шкаф – чудесный Книгоград… Д. Кугультинов «Книгоград»</dc:title>
  <dc:creator>Пользователь Windows</dc:creator>
  <cp:lastModifiedBy>Пользователь Windows</cp:lastModifiedBy>
  <cp:revision>35</cp:revision>
  <dcterms:created xsi:type="dcterms:W3CDTF">2022-02-02T10:51:10Z</dcterms:created>
  <dcterms:modified xsi:type="dcterms:W3CDTF">2022-06-15T12:52:47Z</dcterms:modified>
</cp:coreProperties>
</file>