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3" r:id="rId2"/>
    <p:sldId id="256" r:id="rId3"/>
    <p:sldId id="265" r:id="rId4"/>
    <p:sldId id="269" r:id="rId5"/>
    <p:sldId id="266" r:id="rId6"/>
    <p:sldId id="271" r:id="rId7"/>
    <p:sldId id="270" r:id="rId8"/>
    <p:sldId id="274" r:id="rId9"/>
    <p:sldId id="262" r:id="rId10"/>
    <p:sldId id="27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33FF"/>
    <a:srgbClr val="FF0066"/>
    <a:srgbClr val="FF00FF"/>
    <a:srgbClr val="CCFFCC"/>
    <a:srgbClr val="CCFFFF"/>
    <a:srgbClr val="66FFFF"/>
    <a:srgbClr val="24FC29"/>
    <a:srgbClr val="FF3300"/>
    <a:srgbClr val="E83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6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F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-nus-1.pinme.ru/photo/f6/c9/f6c947ae493f85d6bfa6994791f6dc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49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628800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>
                  <a:solidFill>
                    <a:srgbClr val="FF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Почему мы </a:t>
            </a:r>
          </a:p>
          <a:p>
            <a:pPr algn="ctr"/>
            <a:r>
              <a:rPr lang="ru-RU" sz="4800" b="1" spc="50" dirty="0" smtClean="0">
                <a:ln w="11430">
                  <a:solidFill>
                    <a:srgbClr val="FF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 лесом дружим,</a:t>
            </a:r>
            <a:br>
              <a:rPr lang="ru-RU" sz="4800" b="1" spc="50" dirty="0" smtClean="0">
                <a:ln w="11430">
                  <a:solidFill>
                    <a:srgbClr val="FF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b="1" spc="50" dirty="0" smtClean="0">
                <a:ln w="11430">
                  <a:solidFill>
                    <a:srgbClr val="FF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Для чего он</a:t>
            </a:r>
          </a:p>
          <a:p>
            <a:pPr algn="ctr"/>
            <a:r>
              <a:rPr lang="ru-RU" sz="4800" b="1" spc="50" dirty="0" smtClean="0">
                <a:ln w="11430">
                  <a:solidFill>
                    <a:srgbClr val="FF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людям нужен?</a:t>
            </a:r>
            <a:br>
              <a:rPr lang="ru-RU" sz="4800" b="1" spc="50" dirty="0" smtClean="0">
                <a:ln w="11430">
                  <a:solidFill>
                    <a:srgbClr val="FF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endParaRPr lang="ru-RU" sz="4800" b="1" spc="50" dirty="0">
              <a:ln w="11430">
                <a:solidFill>
                  <a:srgbClr val="FF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Monotype Corsiva" pitchFamily="66" charset="0"/>
              </a:rPr>
              <a:t>МКУК «Детская библиотека»  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Monotype Corsiva" pitchFamily="66" charset="0"/>
              </a:rPr>
              <a:t>Старощербиновского сельского поселения Щербиновского района</a:t>
            </a:r>
            <a:endParaRPr lang="ru-RU" sz="2000" b="1" dirty="0">
              <a:solidFill>
                <a:srgbClr val="FF00FF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551723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 Экологический квилт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83" y="6408322"/>
            <a:ext cx="108012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24.09.20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900igr.net/up/datai/195452/0020-017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892480" cy="92333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 algn="ctr"/>
            <a:endParaRPr lang="ru-RU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lvl="0" algn="ctr"/>
            <a:endParaRPr lang="ru-RU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lvl="0" algn="ctr"/>
            <a:endParaRPr lang="ru-RU" dirty="0" smtClean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0" y="-6131550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smtClean="0">
                <a:solidFill>
                  <a:srgbClr val="FF0066"/>
                </a:solidFill>
                <a:latin typeface="Arial Black" pitchFamily="34" charset="0"/>
              </a:rPr>
              <a:t> </a:t>
            </a:r>
            <a:endParaRPr lang="ru-RU" sz="14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32657"/>
            <a:ext cx="8280920" cy="6120680"/>
          </a:xfrm>
          <a:prstGeom prst="rect">
            <a:avLst/>
          </a:prstGeom>
          <a:solidFill>
            <a:srgbClr val="99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numCol="2" rtlCol="0">
            <a:spAutoFit/>
          </a:bodyPr>
          <a:lstStyle/>
          <a:p>
            <a:pPr lvl="0" algn="ctr"/>
            <a:endParaRPr lang="ru-RU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lvl="0" algn="ctr"/>
            <a:endParaRPr lang="ru-RU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lvl="0" algn="ctr"/>
            <a:endParaRPr lang="ru-RU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lvl="0" algn="ctr"/>
            <a:endParaRPr lang="ru-RU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И не сразу, и не вдруг,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Мы узнали: ЛЕС – наш друг.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Нет без ЛЕСА кислорода,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Сникнет сразу вся природа,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Без него дышать не сможем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И никто нам не поможет.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Сдуют ветры урожай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И тогда – прости, прощай!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Обмелеют наши реки,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Высохнут они навеки,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Заболеют все зверушки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Вплоть до маленькой норушки.</a:t>
            </a: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endParaRPr lang="ru-RU" sz="1900" dirty="0" smtClean="0">
              <a:solidFill>
                <a:srgbClr val="9933FF"/>
              </a:solidFill>
              <a:latin typeface="Arial Black" pitchFamily="34" charset="0"/>
            </a:endParaRPr>
          </a:p>
          <a:p>
            <a:pPr lvl="0" algn="ctr"/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Нет без ЛЕСА нам лекарств,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На столах не будет яств.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Пропадёт тогда планета,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Горько мне писать всё это.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А поэтому, друзья,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Призываю всех вас я: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Каждый кустик берегите,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Без нужды костры не жгите,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Цените каждую травинку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И на листике дождинку.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Сбережём ЛЕС от огня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Для тебя и для меня.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Красота живая – ЛЕС,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  <a:t>Пусть растет он до небес!</a:t>
            </a:r>
            <a:br>
              <a:rPr lang="ru-RU" sz="1900" dirty="0" smtClean="0">
                <a:solidFill>
                  <a:srgbClr val="9933FF"/>
                </a:solidFill>
                <a:latin typeface="Arial Black" pitchFamily="34" charset="0"/>
              </a:rPr>
            </a:br>
            <a:r>
              <a:rPr lang="ru-RU" sz="1900" dirty="0" smtClean="0">
                <a:solidFill>
                  <a:srgbClr val="9933FF"/>
                </a:solidFill>
              </a:rPr>
              <a:t> </a:t>
            </a:r>
            <a:endParaRPr lang="ru-RU" sz="1900" b="1" dirty="0">
              <a:solidFill>
                <a:srgbClr val="9933FF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476672"/>
            <a:ext cx="5472608" cy="72008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ЛЕС - НАШ ДРУГ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56612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БЕРЕГИТЕ ПРИРОДУ!!!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nastol.com.ua/download.php?img=201504/1280x1024/nastol.com.ua-134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559"/>
            <a:ext cx="9144000" cy="688355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3918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Есть просто храм,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Есть храм науки,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А есть еще природы храм,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 лесами, тянущими руки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Навстречу солнцу и ветрам.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Он свят в любое время года,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Открыт для нас в жару и стынь.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Входи сюда, будь сердцем чуток,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Не оскверняй его святынь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5157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0178" name="Picture 2" descr="https://avatars.mds.yandex.net/get-pdb/1211668/49d6de6f-ccc7-4895-9941-ac62f2d9cc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1412776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Трав копытами касаясь,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Ходит по лесу красавец,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Ходит смело и легко,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Рога раскинув широко.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2996952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Хожу в пушистой шубе,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Живу в густом лесу.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дупле на старом дубе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Орешки я грызу.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https://avatars.mds.yandex.net/get-pdb/2822999/aa9384cf-19c8-4bd0-9ab3-323b63c95de2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55922"/>
            <a:ext cx="1440160" cy="991315"/>
          </a:xfrm>
          <a:prstGeom prst="rect">
            <a:avLst/>
          </a:prstGeom>
          <a:noFill/>
        </p:spPr>
      </p:pic>
      <p:pic>
        <p:nvPicPr>
          <p:cNvPr id="50184" name="Picture 8" descr="https://avatars.mds.yandex.net/get-pdb/1686358/abc9f447-64bd-4960-8ef0-ad262b088807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31840" y="3284984"/>
            <a:ext cx="1573890" cy="1116124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0" y="6165304"/>
            <a:ext cx="9144000" cy="692695"/>
          </a:xfrm>
          <a:prstGeom prst="ellipse">
            <a:avLst/>
          </a:prstGeom>
          <a:solidFill>
            <a:srgbClr val="FFFF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>
                <a:solidFill>
                  <a:srgbClr val="FF00FF"/>
                </a:solidFill>
                <a:latin typeface="Arial Black" pitchFamily="34" charset="0"/>
              </a:rPr>
              <a:t>Лес </a:t>
            </a:r>
            <a:r>
              <a:rPr lang="ru-RU" sz="2400" dirty="0" smtClean="0">
                <a:solidFill>
                  <a:srgbClr val="FF00FF"/>
                </a:solidFill>
                <a:latin typeface="Arial Black" pitchFamily="34" charset="0"/>
              </a:rPr>
              <a:t>- </a:t>
            </a:r>
            <a:r>
              <a:rPr lang="ru-RU" sz="2400" dirty="0">
                <a:solidFill>
                  <a:srgbClr val="FF00FF"/>
                </a:solidFill>
                <a:latin typeface="Arial Black" pitchFamily="34" charset="0"/>
              </a:rPr>
              <a:t>это дом для </a:t>
            </a:r>
            <a:r>
              <a:rPr lang="ru-RU" sz="2400" dirty="0" smtClean="0">
                <a:solidFill>
                  <a:srgbClr val="FF00FF"/>
                </a:solidFill>
                <a:latin typeface="Arial Black" pitchFamily="34" charset="0"/>
              </a:rPr>
              <a:t>многих животных</a:t>
            </a:r>
            <a:endParaRPr lang="ru-RU" sz="2400" dirty="0">
              <a:solidFill>
                <a:srgbClr val="FF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https://www10.fabrikasatis.co/pictures/70528-2-%C3%96zel-duvar-foto%C4%9Fraf-3d-odas%C4%B1-duvar-ka%C4%9F%C4%B1d%C4%B1-orman-a%C4%9Fac%C4%B1-karikat%C3%BCr-hayvan-%C3%A7ocuk-odas%C4%B1-boyama-3d-duvar-ka%C4%9F%C4%B1d%C4%B1-duvar-ka%C4%9F%C4%B1d%C4%B1-duvar-3-i%C3%A7in-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979712" y="1556791"/>
            <a:ext cx="5806998" cy="3877985"/>
          </a:xfrm>
          <a:prstGeom prst="rect">
            <a:avLst/>
          </a:prstGeom>
          <a:solidFill>
            <a:srgbClr val="A8FEA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Она по ночам, по лесу летает,</a:t>
            </a:r>
            <a:b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Мышей, грызунов себе добывает.</a:t>
            </a:r>
            <a:b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 большими глазами её голова...</a:t>
            </a:r>
            <a:b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И как все зовут её детки?</a:t>
            </a:r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00FF"/>
                </a:solidFill>
              </a:rPr>
              <a:t> </a:t>
            </a:r>
          </a:p>
          <a:p>
            <a:pPr algn="ctr"/>
            <a:endParaRPr lang="ru-RU" sz="2000" dirty="0" smtClean="0"/>
          </a:p>
          <a:p>
            <a:pPr lvl="1"/>
            <a: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утра трещит и тараторит,</a:t>
            </a:r>
            <a:b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лесу шум, сплошной, наводит.</a:t>
            </a:r>
            <a:b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хвостом длинным, белобока...</a:t>
            </a:r>
            <a:b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болтли</a:t>
            </a:r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2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я? </a:t>
            </a:r>
            <a:endParaRPr lang="ru-RU" sz="2000" b="1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84" name="Picture 12" descr="https://avatars.mds.yandex.net/get-pdb/2786235/d889d803-6a15-4a44-a10a-7766b54b3a08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87807">
            <a:off x="6718521" y="1472513"/>
            <a:ext cx="1878133" cy="1349565"/>
          </a:xfrm>
          <a:prstGeom prst="rect">
            <a:avLst/>
          </a:prstGeom>
          <a:noFill/>
        </p:spPr>
      </p:pic>
      <p:pic>
        <p:nvPicPr>
          <p:cNvPr id="54294" name="Picture 22" descr="http://4.bp.blogspot.com/-gLRUNFcYHlo/UpD2yavhxQI/AAAAAAAADZA/MKAe56wLzhM/s1600/chey0kota+SimplyBlessed_el+(35)B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723909" cy="3096344"/>
          </a:xfrm>
          <a:prstGeom prst="rect">
            <a:avLst/>
          </a:prstGeom>
          <a:noFill/>
        </p:spPr>
      </p:pic>
      <p:pic>
        <p:nvPicPr>
          <p:cNvPr id="54298" name="Picture 26" descr="https://img-fotki.yandex.ru/get/219501/200418627.1d6/0_1a068e_5370ca1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3573016"/>
            <a:ext cx="2223191" cy="1152128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79512" y="6165304"/>
            <a:ext cx="8856984" cy="692696"/>
          </a:xfrm>
          <a:prstGeom prst="ellipse">
            <a:avLst/>
          </a:prstGeom>
          <a:solidFill>
            <a:srgbClr val="FFFF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Лес  - 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дом для   птиц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1196752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Чернеет лес, теплом разбуженный,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Весенней сыростью объят.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А уж на ниточках жемчужины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От ветра каждого дрожат.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Природой бережно спеленутый,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Завернутый в зеленый лист,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Растет цветок в глуши нетронутой</a:t>
            </a:r>
            <a:b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Прохладен, хрупок и душист.</a:t>
            </a:r>
            <a:endParaRPr lang="ru-RU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3501008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Солнце зноем сушит травы,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Греет темные дубравы,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 лесу родник звенит,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Травы напоить спешит, </a:t>
            </a:r>
          </a:p>
          <a:p>
            <a:pPr lvl="1"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Расправит свой ажурный листик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Король всех трав...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4582" name="AutoShape 6" descr="https://floriart.ru/upload/resize_cache/ram.watermark/d47/926/3a1/13607/e853ed2d12a258521788b95fec6ce6f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https://floriart.ru/upload/resize_cache/ram.watermark/d47/926/3a1/13607/e853ed2d12a258521788b95fec6ce6f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8" name="Picture 2" descr="https://avatars.mds.yandex.net/get-pdb/1639477/20c22595-1ccc-4666-9eb0-a7b42e6a94d5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0"/>
            <a:ext cx="9132507" cy="6858000"/>
          </a:xfrm>
          <a:prstGeom prst="rect">
            <a:avLst/>
          </a:prstGeom>
          <a:noFill/>
        </p:spPr>
      </p:pic>
      <p:pic>
        <p:nvPicPr>
          <p:cNvPr id="24592" name="Picture 16" descr="https://i.pinimg.com/originals/83/f9/b0/83f9b0639ab5a26d40475406ccb801e5.png"/>
          <p:cNvPicPr>
            <a:picLocks noChangeAspect="1" noChangeArrowheads="1"/>
          </p:cNvPicPr>
          <p:nvPr/>
        </p:nvPicPr>
        <p:blipFill>
          <a:blip r:embed="rId3" cstate="print"/>
          <a:srcRect b="22813"/>
          <a:stretch>
            <a:fillRect/>
          </a:stretch>
        </p:blipFill>
        <p:spPr bwMode="auto">
          <a:xfrm rot="21119933">
            <a:off x="5761938" y="1196855"/>
            <a:ext cx="1152128" cy="1658507"/>
          </a:xfrm>
          <a:prstGeom prst="rect">
            <a:avLst/>
          </a:prstGeom>
          <a:noFill/>
        </p:spPr>
      </p:pic>
      <p:pic>
        <p:nvPicPr>
          <p:cNvPr id="13" name="Picture 16" descr="https://i.pinimg.com/originals/83/f9/b0/83f9b0639ab5a26d40475406ccb801e5.png"/>
          <p:cNvPicPr>
            <a:picLocks noChangeAspect="1" noChangeArrowheads="1"/>
          </p:cNvPicPr>
          <p:nvPr/>
        </p:nvPicPr>
        <p:blipFill>
          <a:blip r:embed="rId3" cstate="print"/>
          <a:srcRect b="22813"/>
          <a:stretch>
            <a:fillRect/>
          </a:stretch>
        </p:blipFill>
        <p:spPr bwMode="auto">
          <a:xfrm rot="1460417">
            <a:off x="6374745" y="1144446"/>
            <a:ext cx="1152128" cy="1658507"/>
          </a:xfrm>
          <a:prstGeom prst="rect">
            <a:avLst/>
          </a:prstGeom>
          <a:noFill/>
        </p:spPr>
      </p:pic>
      <p:pic>
        <p:nvPicPr>
          <p:cNvPr id="24610" name="Picture 34" descr="https://2.bp.blogspot.com/-kmdeYob3qFE/XCoP4WI2duI/AAAAAAAAABE/RdD2LCYxkrICUREeeCH-DoW_N5uyR9YYgCLcBGAs/s1600/Achillea-millefol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861048"/>
            <a:ext cx="1727652" cy="1152128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0" y="5949280"/>
            <a:ext cx="9144000" cy="90872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  <a:t>Лес – источник </a:t>
            </a:r>
            <a:r>
              <a:rPr lang="ru-RU" sz="2600" dirty="0" smtClean="0">
                <a:solidFill>
                  <a:srgbClr val="FF0000"/>
                </a:solidFill>
                <a:latin typeface="Arial Black" pitchFamily="34" charset="0"/>
              </a:rPr>
              <a:t>лекарственных трав, ягод</a:t>
            </a:r>
            <a:endParaRPr lang="ru-RU" sz="2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formi-foto.ru/png_tmp/2467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5"/>
            <a:ext cx="9144000" cy="685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1124744"/>
            <a:ext cx="43924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Чтоб всегда здоровым быть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Надо в лес гулять ходить!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На природе отдыхать,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Свежим воздухом дышать.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леса музыка своя</a:t>
            </a:r>
          </a:p>
          <a:p>
            <a:pPr lvl="1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Её послушайте, друзья!</a:t>
            </a:r>
          </a:p>
          <a:p>
            <a:pPr lvl="1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птичьи трели раздались,</a:t>
            </a:r>
          </a:p>
          <a:p>
            <a:pPr lvl="1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белка скачет вверх и вниз,</a:t>
            </a:r>
          </a:p>
          <a:p>
            <a:pPr lvl="1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вот кузнечик затрещал,</a:t>
            </a:r>
          </a:p>
          <a:p>
            <a:pPr lvl="1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ветке дятел застучал…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980728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 в лесу густой, душистый,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целительный настой.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Пахнет свежестью смолистой, пахнет дубом и сосной…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5943600"/>
            <a:ext cx="9144000" cy="9144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Лес – легкие нашей планеты. Прекрасное место для отдыха.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nicepng.com/png/full/165-1654396_city-clipart-scenery-nature-photo-frame-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13156"/>
            <a:ext cx="2343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124744"/>
            <a:ext cx="309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Там, где корни вьются,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лесной тропе,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Маленькое блюдце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Спрятано в траве.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Каждый, кто проходит,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Подойдёт — нагнётся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опять в дорогу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Силы наберётся.</a:t>
            </a:r>
            <a:endParaRPr lang="ru-RU" sz="20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644008" y="1202573"/>
            <a:ext cx="30963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без рук, он без ног</a:t>
            </a: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земли пробиться смог,</a:t>
            </a: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 он летом, </a:t>
            </a: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самый зной,</a:t>
            </a: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Ледяной поит водой.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6309320"/>
            <a:ext cx="9144000" cy="54868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Лес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 – 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защитник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водоёмов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почвы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7" name="Picture 15" descr="https://avatanplus.com/files/resources/original/592301625de1615c30bd68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https://ds04.infourok.ru/uploads/ex/08d7/00058716-451d386f/1/img2.jpg"/>
          <p:cNvPicPr>
            <a:picLocks noChangeAspect="1" noChangeArrowheads="1"/>
          </p:cNvPicPr>
          <p:nvPr/>
        </p:nvPicPr>
        <p:blipFill>
          <a:blip r:embed="rId3" cstate="print"/>
          <a:srcRect l="4687" t="17399" r="46094" b="46875"/>
          <a:stretch>
            <a:fillRect/>
          </a:stretch>
        </p:blipFill>
        <p:spPr bwMode="auto">
          <a:xfrm rot="1816005">
            <a:off x="6975743" y="435886"/>
            <a:ext cx="2028228" cy="110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https://ds04.infourok.ru/uploads/ex/08d7/00058716-451d386f/1/img2.jpg"/>
          <p:cNvPicPr>
            <a:picLocks noChangeAspect="1" noChangeArrowheads="1"/>
          </p:cNvPicPr>
          <p:nvPr/>
        </p:nvPicPr>
        <p:blipFill>
          <a:blip r:embed="rId3" cstate="print"/>
          <a:srcRect l="51563" t="18750" r="3906" b="46875"/>
          <a:stretch>
            <a:fillRect/>
          </a:stretch>
        </p:blipFill>
        <p:spPr bwMode="auto">
          <a:xfrm rot="20888252">
            <a:off x="113076" y="223711"/>
            <a:ext cx="2315872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ds05.infourok.ru/uploads/ex/0709/00117fb0-8ddca783/img6.jpg"/>
          <p:cNvPicPr>
            <a:picLocks noChangeAspect="1" noChangeArrowheads="1"/>
          </p:cNvPicPr>
          <p:nvPr/>
        </p:nvPicPr>
        <p:blipFill>
          <a:blip r:embed="rId4" cstate="print"/>
          <a:srcRect l="59438" t="12798" r="7635" b="57609"/>
          <a:stretch>
            <a:fillRect/>
          </a:stretch>
        </p:blipFill>
        <p:spPr bwMode="auto">
          <a:xfrm>
            <a:off x="5436096" y="1484784"/>
            <a:ext cx="1661723" cy="112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https://cdn5.imgbb.ru/bazar/286/2860455/201801/55214b992ef5f629c6ae3b28fa74d942.jpg"/>
          <p:cNvPicPr>
            <a:picLocks noChangeAspect="1" noChangeArrowheads="1"/>
          </p:cNvPicPr>
          <p:nvPr/>
        </p:nvPicPr>
        <p:blipFill>
          <a:blip r:embed="rId5" cstate="print"/>
          <a:srcRect l="8333" t="12500" r="4167" b="16667"/>
          <a:stretch>
            <a:fillRect/>
          </a:stretch>
        </p:blipFill>
        <p:spPr bwMode="auto">
          <a:xfrm>
            <a:off x="3779912" y="0"/>
            <a:ext cx="1512168" cy="1224136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259632" y="1412776"/>
            <a:ext cx="40324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строительства немало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стройматериала: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Кедр, дуб, сосна, осина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По-другому ...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2780928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Спаситель в зимние морозы!</a:t>
            </a:r>
          </a:p>
          <a:p>
            <a:r>
              <a:rPr lang="ru-RU" sz="2000" b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С чем дружит печь до ночи поздней</a:t>
            </a:r>
          </a:p>
          <a:p>
            <a:r>
              <a:rPr lang="ru-RU" sz="2000" b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И в холода с весёлым треском</a:t>
            </a:r>
          </a:p>
          <a:p>
            <a:r>
              <a:rPr lang="ru-RU" sz="2000" b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Избу согреет повсеместно? </a:t>
            </a:r>
            <a:endParaRPr lang="ru-RU" sz="20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pptcloud3.ams3.digitaloceanspaces.com/slides/pics/002/193/594/original/Slide8.jpg?1485553772"/>
          <p:cNvPicPr>
            <a:picLocks noChangeAspect="1" noChangeArrowheads="1"/>
          </p:cNvPicPr>
          <p:nvPr/>
        </p:nvPicPr>
        <p:blipFill>
          <a:blip r:embed="rId6" cstate="print"/>
          <a:srcRect l="2830" t="38453" r="53302" b="6830"/>
          <a:stretch>
            <a:fillRect/>
          </a:stretch>
        </p:blipFill>
        <p:spPr bwMode="auto">
          <a:xfrm>
            <a:off x="7413793" y="3655029"/>
            <a:ext cx="1152128" cy="1132117"/>
          </a:xfrm>
          <a:prstGeom prst="rect">
            <a:avLst/>
          </a:prstGeom>
          <a:noFill/>
        </p:spPr>
      </p:pic>
      <p:pic>
        <p:nvPicPr>
          <p:cNvPr id="6" name="Picture 4" descr="https://images-cdn.cian.site/realty/news/content/50591/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75" y="4221087"/>
            <a:ext cx="1979859" cy="13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529" y="3861048"/>
            <a:ext cx="338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Затоплю пожарче печку.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Эй, погрейся, домовой!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А потом схожу на речку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За водою ледяной.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Дров березовых подбавлю-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Золотых поленьев жар.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А потом на стол поставлю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Старый русский самовар.</a:t>
            </a:r>
            <a:endParaRPr lang="ru-RU" sz="20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avatars.mds.yandex.net/get-zen_doc/249065/pub_5b0461689d5cb36dc150d395_5b0461bc9d5cb36dc150d399/scale_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9" y="2274763"/>
            <a:ext cx="1505817" cy="11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ds02.infourok.ru/uploads/ex/066d/00055d9c-8146cc78/img3.jpg"/>
          <p:cNvPicPr>
            <a:picLocks noChangeAspect="1" noChangeArrowheads="1"/>
          </p:cNvPicPr>
          <p:nvPr/>
        </p:nvPicPr>
        <p:blipFill rotWithShape="1">
          <a:blip r:embed="rId9" cstate="print"/>
          <a:srcRect l="69234" t="23376" r="3483" b="54436"/>
          <a:stretch/>
        </p:blipFill>
        <p:spPr bwMode="auto">
          <a:xfrm rot="428340">
            <a:off x="7058857" y="5085194"/>
            <a:ext cx="1862000" cy="1219424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0" y="6381328"/>
            <a:ext cx="9144000" cy="47667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 – источник древесины для строительства  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vrogacheve.ru/uploads/posts/2020-04/1586339567_s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03" y="2391296"/>
            <a:ext cx="2991210" cy="2134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4FC2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11403" y="2276872"/>
            <a:ext cx="29912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lvl="0"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Для </a:t>
            </a:r>
            <a:r>
              <a:rPr lang="ru-RU" sz="3200" dirty="0">
                <a:solidFill>
                  <a:srgbClr val="FFFF00"/>
                </a:solidFill>
                <a:latin typeface="Arial Black" pitchFamily="34" charset="0"/>
              </a:rPr>
              <a:t>чего лес людям нужен?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6632"/>
            <a:ext cx="4279606" cy="2052871"/>
          </a:xfrm>
          <a:prstGeom prst="rect">
            <a:avLst/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Среда обитания животных, птиц, насекомых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9660" y="116632"/>
            <a:ext cx="3838803" cy="2052871"/>
          </a:xfrm>
          <a:prstGeom prst="rect">
            <a:avLst/>
          </a:prstGeom>
          <a:solidFill>
            <a:srgbClr val="3366FF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Кладовая здоровья, восстанавливающая силу и энергию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749823"/>
            <a:ext cx="4211472" cy="2062066"/>
          </a:xfrm>
          <a:prstGeom prst="rect">
            <a:avLst/>
          </a:prstGeom>
          <a:solidFill>
            <a:srgbClr val="16E6F6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Фильтр, очищающий воздух   и обогащающий его кислородом.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09660" y="4749823"/>
            <a:ext cx="3838801" cy="2088232"/>
          </a:xfrm>
          <a:prstGeom prst="rect">
            <a:avLst/>
          </a:prstGeom>
          <a:solidFill>
            <a:srgbClr val="9933FF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Источник древесины незаменимой в строительстве  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1" y="2276871"/>
            <a:ext cx="2448269" cy="2362961"/>
          </a:xfrm>
          <a:prstGeom prst="rect">
            <a:avLst/>
          </a:prstGeom>
          <a:solidFill>
            <a:srgbClr val="FFC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Источник лекарственных трав, ягод и грибов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276872"/>
            <a:ext cx="2448272" cy="2362960"/>
          </a:xfrm>
          <a:prstGeom prst="rect">
            <a:avLst/>
          </a:prstGeom>
          <a:solidFill>
            <a:srgbClr val="FF00FF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Защитник водоемов и почвы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076" name="Picture 4" descr="https://avatanplus.com/files/resources/original/5815b0a82cb9f15814ba10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7934" r="4508" b="73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</TotalTime>
  <Words>343</Words>
  <Application>Microsoft Office PowerPoint</Application>
  <PresentationFormat>Экран (4:3)</PresentationFormat>
  <Paragraphs>95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107</cp:revision>
  <dcterms:created xsi:type="dcterms:W3CDTF">2020-09-21T07:32:48Z</dcterms:created>
  <dcterms:modified xsi:type="dcterms:W3CDTF">2020-09-27T12:49:39Z</dcterms:modified>
</cp:coreProperties>
</file>