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выставка юбиля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ыставка юбиляров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2020-06-16T12:54:10Z</dcterms:created>
  <dcterms:modified xsi:type="dcterms:W3CDTF">2020-06-16T12:59:15Z</dcterms:modified>
</cp:coreProperties>
</file>