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2" r:id="rId3"/>
    <p:sldId id="274" r:id="rId4"/>
    <p:sldId id="278" r:id="rId5"/>
    <p:sldId id="265" r:id="rId6"/>
    <p:sldId id="275" r:id="rId7"/>
    <p:sldId id="266" r:id="rId8"/>
    <p:sldId id="267" r:id="rId9"/>
    <p:sldId id="279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63" autoAdjust="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32B63-EC57-4958-A3B1-A10FDBDECADB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D4AC0-F1BA-46F2-A263-909035110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32B63-EC57-4958-A3B1-A10FDBDECADB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D4AC0-F1BA-46F2-A263-909035110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32B63-EC57-4958-A3B1-A10FDBDECADB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D4AC0-F1BA-46F2-A263-909035110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32B63-EC57-4958-A3B1-A10FDBDECADB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D4AC0-F1BA-46F2-A263-909035110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32B63-EC57-4958-A3B1-A10FDBDECADB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D4AC0-F1BA-46F2-A263-909035110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32B63-EC57-4958-A3B1-A10FDBDECADB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D4AC0-F1BA-46F2-A263-909035110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32B63-EC57-4958-A3B1-A10FDBDECADB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D4AC0-F1BA-46F2-A263-909035110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32B63-EC57-4958-A3B1-A10FDBDECADB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D4AC0-F1BA-46F2-A263-909035110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32B63-EC57-4958-A3B1-A10FDBDECADB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D4AC0-F1BA-46F2-A263-909035110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32B63-EC57-4958-A3B1-A10FDBDECADB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D4AC0-F1BA-46F2-A263-909035110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32B63-EC57-4958-A3B1-A10FDBDECADB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D4AC0-F1BA-46F2-A263-909035110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32B63-EC57-4958-A3B1-A10FDBDECADB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D4AC0-F1BA-46F2-A263-909035110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180 картинок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043608" y="940627"/>
            <a:ext cx="7128792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«Книг, конечно, есть немало, только я люблю журналы» </a:t>
            </a:r>
          </a:p>
          <a:p>
            <a:pPr lvl="0" algn="ctr">
              <a:lnSpc>
                <a:spcPct val="115000"/>
              </a:lnSpc>
            </a:pPr>
            <a:r>
              <a:rPr lang="ru-RU" sz="36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Обзор журналов </a:t>
            </a:r>
            <a:endParaRPr lang="ru-RU" sz="3600" b="1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139644"/>
            <a:ext cx="1079886" cy="15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9322">
            <a:off x="4045467" y="5299654"/>
            <a:ext cx="1053067" cy="1488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128" y="5229921"/>
            <a:ext cx="1082195" cy="144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3163">
            <a:off x="2861638" y="4239220"/>
            <a:ext cx="1051040" cy="1499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 descr="D:\DCIM\112_PANA\P1120318.JPG"/>
          <p:cNvPicPr/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62" t="1025" r="28461" b="5971"/>
          <a:stretch/>
        </p:blipFill>
        <p:spPr bwMode="auto">
          <a:xfrm rot="20670037">
            <a:off x="289669" y="4233395"/>
            <a:ext cx="1088035" cy="15114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D:\DCIM\112_PANA\P1120317.JPG"/>
          <p:cNvPicPr/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31" t="4787" r="29359" b="3920"/>
          <a:stretch/>
        </p:blipFill>
        <p:spPr bwMode="auto">
          <a:xfrm rot="850037">
            <a:off x="7780860" y="4160110"/>
            <a:ext cx="1152128" cy="15857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D:\DCIM\112_PANA\P1120316.JPG"/>
          <p:cNvPicPr/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56" t="9574" r="26026" b="6484"/>
          <a:stretch/>
        </p:blipFill>
        <p:spPr bwMode="auto">
          <a:xfrm>
            <a:off x="5202896" y="4278548"/>
            <a:ext cx="1169304" cy="15841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67744" y="332656"/>
            <a:ext cx="4369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МКУК «Детская библиотека»</a:t>
            </a:r>
          </a:p>
          <a:p>
            <a:pPr algn="ctr"/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Старощербиновского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29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180 картинок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00" y="9967"/>
            <a:ext cx="9155400" cy="686655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07704" y="908720"/>
            <a:ext cx="6048672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Montserrat"/>
              </a:rPr>
              <a:t/>
            </a:r>
            <a:br>
              <a:rPr lang="ru-RU" dirty="0">
                <a:solidFill>
                  <a:srgbClr val="000000"/>
                </a:solidFill>
                <a:latin typeface="Montserrat"/>
              </a:rPr>
            </a:br>
            <a:r>
              <a:rPr lang="ru-RU" sz="2800" dirty="0">
                <a:solidFill>
                  <a:srgbClr val="000000"/>
                </a:solidFill>
                <a:latin typeface="Montserrat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Montserrat"/>
              </a:rPr>
            </a:br>
            <a:r>
              <a:rPr lang="ru-RU" sz="3600" b="1" dirty="0">
                <a:solidFill>
                  <a:srgbClr val="C00000"/>
                </a:solidFill>
                <a:latin typeface="Montserrat"/>
              </a:rPr>
              <a:t>Не книга, не газета…</a:t>
            </a:r>
            <a:r>
              <a:rPr lang="ru-RU" sz="3600" b="1" dirty="0">
                <a:solidFill>
                  <a:srgbClr val="C00000"/>
                </a:solidFill>
              </a:rPr>
              <a:t/>
            </a:r>
            <a:br>
              <a:rPr lang="ru-RU" sz="3600" b="1" dirty="0">
                <a:solidFill>
                  <a:srgbClr val="C00000"/>
                </a:solidFill>
              </a:rPr>
            </a:br>
            <a:r>
              <a:rPr lang="ru-RU" sz="3600" b="1" dirty="0">
                <a:solidFill>
                  <a:srgbClr val="C00000"/>
                </a:solidFill>
                <a:latin typeface="Montserrat"/>
              </a:rPr>
              <a:t>Страницами шуршал,</a:t>
            </a:r>
            <a:r>
              <a:rPr lang="ru-RU" sz="3600" b="1" dirty="0">
                <a:solidFill>
                  <a:srgbClr val="C00000"/>
                </a:solidFill>
              </a:rPr>
              <a:t/>
            </a:r>
            <a:br>
              <a:rPr lang="ru-RU" sz="3600" b="1" dirty="0">
                <a:solidFill>
                  <a:srgbClr val="C00000"/>
                </a:solidFill>
              </a:rPr>
            </a:br>
            <a:r>
              <a:rPr lang="ru-RU" sz="3600" b="1" dirty="0">
                <a:solidFill>
                  <a:srgbClr val="C00000"/>
                </a:solidFill>
                <a:latin typeface="Montserrat"/>
              </a:rPr>
              <a:t>Читателям секреты</a:t>
            </a:r>
            <a:r>
              <a:rPr lang="ru-RU" sz="3600" b="1" dirty="0">
                <a:solidFill>
                  <a:srgbClr val="C00000"/>
                </a:solidFill>
              </a:rPr>
              <a:t/>
            </a:r>
            <a:br>
              <a:rPr lang="ru-RU" sz="3600" b="1" dirty="0">
                <a:solidFill>
                  <a:srgbClr val="C00000"/>
                </a:solidFill>
              </a:rPr>
            </a:br>
            <a:r>
              <a:rPr lang="ru-RU" sz="3600" b="1" dirty="0">
                <a:solidFill>
                  <a:srgbClr val="C00000"/>
                </a:solidFill>
                <a:latin typeface="Montserrat"/>
              </a:rPr>
              <a:t>Рассказывал… (журнал)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911">
            <a:off x="6737254" y="4456315"/>
            <a:ext cx="1758134" cy="2264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437112"/>
            <a:ext cx="151276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5819">
            <a:off x="1016060" y="4535955"/>
            <a:ext cx="1723821" cy="2265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05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180 картинок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115616" y="1412776"/>
            <a:ext cx="70567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Montserrat"/>
              </a:rPr>
              <a:t/>
            </a:r>
            <a:br>
              <a:rPr lang="ru-RU" dirty="0">
                <a:solidFill>
                  <a:srgbClr val="000000"/>
                </a:solidFill>
                <a:latin typeface="Montserrat"/>
              </a:rPr>
            </a:br>
            <a:r>
              <a:rPr lang="ru-RU" dirty="0">
                <a:solidFill>
                  <a:srgbClr val="000000"/>
                </a:solidFill>
                <a:latin typeface="Montserrat"/>
              </a:rPr>
              <a:t/>
            </a:r>
            <a:br>
              <a:rPr lang="ru-RU" dirty="0">
                <a:solidFill>
                  <a:srgbClr val="000000"/>
                </a:solidFill>
                <a:latin typeface="Montserrat"/>
              </a:rPr>
            </a:br>
            <a:r>
              <a:rPr lang="ru-RU" sz="3600" b="1" dirty="0">
                <a:solidFill>
                  <a:srgbClr val="C00000"/>
                </a:solidFill>
                <a:latin typeface="Montserrat"/>
              </a:rPr>
              <a:t>Очень много потрудился?</a:t>
            </a:r>
            <a:r>
              <a:rPr lang="ru-RU" sz="3600" b="1" dirty="0">
                <a:solidFill>
                  <a:srgbClr val="C00000"/>
                </a:solidFill>
              </a:rPr>
              <a:t/>
            </a:r>
            <a:br>
              <a:rPr lang="ru-RU" sz="3600" b="1" dirty="0">
                <a:solidFill>
                  <a:srgbClr val="C00000"/>
                </a:solidFill>
              </a:rPr>
            </a:br>
            <a:r>
              <a:rPr lang="ru-RU" sz="3600" b="1" dirty="0">
                <a:solidFill>
                  <a:srgbClr val="C00000"/>
                </a:solidFill>
                <a:latin typeface="Montserrat"/>
              </a:rPr>
              <a:t>Очень сильно ты устал?</a:t>
            </a:r>
            <a:r>
              <a:rPr lang="ru-RU" sz="3600" b="1" dirty="0">
                <a:solidFill>
                  <a:srgbClr val="C00000"/>
                </a:solidFill>
              </a:rPr>
              <a:t/>
            </a:r>
            <a:br>
              <a:rPr lang="ru-RU" sz="3600" b="1" dirty="0">
                <a:solidFill>
                  <a:srgbClr val="C00000"/>
                </a:solidFill>
              </a:rPr>
            </a:br>
            <a:r>
              <a:rPr lang="ru-RU" sz="3600" b="1" dirty="0">
                <a:solidFill>
                  <a:srgbClr val="C00000"/>
                </a:solidFill>
                <a:latin typeface="Montserrat"/>
              </a:rPr>
              <a:t>Если хочешь разрядиться-</a:t>
            </a:r>
            <a:r>
              <a:rPr lang="ru-RU" sz="3600" b="1" dirty="0">
                <a:solidFill>
                  <a:srgbClr val="C00000"/>
                </a:solidFill>
              </a:rPr>
              <a:t/>
            </a:r>
            <a:br>
              <a:rPr lang="ru-RU" sz="3600" b="1" dirty="0">
                <a:solidFill>
                  <a:srgbClr val="C00000"/>
                </a:solidFill>
              </a:rPr>
            </a:br>
            <a:r>
              <a:rPr lang="ru-RU" sz="3600" b="1" dirty="0">
                <a:solidFill>
                  <a:srgbClr val="C00000"/>
                </a:solidFill>
                <a:latin typeface="Montserrat"/>
              </a:rPr>
              <a:t>Открывай скорей журнал!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06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180 картинок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583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flipH="1">
            <a:off x="4355975" y="692696"/>
            <a:ext cx="446449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Этот номер журнала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«Детская энциклопедия»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расскажет читателям о том,   что за 37 лет(1725 -1762) на российском престоле сменилось шесть императоров и  императриц. Причины таких перемен были окутаны  тайной. Документы той поры либо уничтожали, либо прятали за семью печатями.  Ведь сама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Екатерина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||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была деятельным участником таких перемен. Но в 18 веке об этом ещё предпочитали молчать или говорить шёпотом, опасаясь доносов. В 19 веке об этом уже писали.  И многим стали понятны причины таких перемен: оказывается, кого-то  свергали с престола, кто-то свергал сам, а кое –кто занимал трон вне очереди, не по праву. Поэтому  историк  Ключевский назвал этот период «Дворцовым переворотом»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4582" y="116632"/>
            <a:ext cx="4812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Детская энциклопедия №11  2021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:\DCIM\112_PANA\P112029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2" t="1222" r="23177" b="4684"/>
          <a:stretch/>
        </p:blipFill>
        <p:spPr bwMode="auto">
          <a:xfrm rot="21012804">
            <a:off x="539386" y="1149160"/>
            <a:ext cx="3221336" cy="45819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6252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180 картинок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283968" y="836712"/>
            <a:ext cx="460851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Новый номер журнала посвящён удивительному миру атомов и частиц, из которых атомы состоят. </a:t>
            </a:r>
          </a:p>
          <a:p>
            <a:pPr algn="ctr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Сегодня мы уверены, что все вещества состоят из мельчайших частиц – молекул, а молекулы состоят из и ещё более мелких частичек- атомов. Атомы  в молекулах могут соединятся, разделяться, перегруппировываться, то есть вступать в химические реакции.</a:t>
            </a:r>
          </a:p>
          <a:p>
            <a:pPr algn="ctr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Атомы с одинаковыми физическими свойствами относят к одному и тому же элементу.  Водород, кислород, углерод, азот, железо, свинец – всё это примеры элементов. Для удобства элементы группируются в периодическую таблицу.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260648"/>
            <a:ext cx="5693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Детская энциклопедия  № 12  2021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:\DCIM\112_PANA\P1120283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666" t="14361" r="29744" b="10929"/>
          <a:stretch/>
        </p:blipFill>
        <p:spPr bwMode="auto">
          <a:xfrm rot="20980448">
            <a:off x="677803" y="1300496"/>
            <a:ext cx="3172402" cy="45149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5061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180 картинок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11960" y="188640"/>
            <a:ext cx="4608513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Человек должен быть добрым не только к себе, к своим друзьям, близким, но и ко всем окружающим его существам. В новом  выпуске журнала вы узнаете о приюте для кошек и собак. </a:t>
            </a:r>
          </a:p>
          <a:p>
            <a:pPr algn="ctr"/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страницах этого журнала вы познакомитесь с вундеркиндами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кто они?</a:t>
            </a:r>
          </a:p>
          <a:p>
            <a:pPr algn="ctr"/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Величайшим из музыкальных  гениев был Моцарт. </a:t>
            </a:r>
            <a:r>
              <a:rPr lang="ru-RU" sz="1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Вольфган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выступил с первым своим концертом в городе Зальцбурге, когда ему было всего три года.</a:t>
            </a:r>
          </a:p>
          <a:p>
            <a:pPr algn="ctr"/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История знает множество и других рано созревших дарований. Величайший польский композитор Фредерик Шопен впервые дебютировал перед публикой в восьмилетнем возрасте. Австрийцы Рихард Штраус и Иозеф Гайдн начали сочинять музыку с шести лет.</a:t>
            </a:r>
          </a:p>
          <a:p>
            <a:pPr algn="ctr"/>
            <a:r>
              <a:rPr lang="ru-RU" sz="1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Кристиан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Хейнекен родился в 1721 году в немецком городе Любек. В возрасте 10 месяцев младенец начал говорить и повторять каждое услышанное слово. В один год </a:t>
            </a:r>
            <a:r>
              <a:rPr lang="ru-RU" sz="1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Кристиан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знал и помнил все основные события из пяти первых книг </a:t>
            </a:r>
            <a:r>
              <a:rPr lang="ru-RU" sz="1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Библиии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В три года он добавил к своим познаниям мировую историю и географию, сочетая это с изучением латыни и французского язык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а.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404664"/>
            <a:ext cx="3086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«Мне 15» № 11   2021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:\DCIM\112_PANA\P112031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6" t="9574" r="26026" b="6484"/>
          <a:stretch/>
        </p:blipFill>
        <p:spPr bwMode="auto">
          <a:xfrm rot="21041081">
            <a:off x="552898" y="1322464"/>
            <a:ext cx="3168352" cy="46591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6969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180 картинок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4" name="Рисунок 3" descr="D:\DCIM\112_PANA\P1120284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36" t="14190" r="16666" b="22041"/>
          <a:stretch/>
        </p:blipFill>
        <p:spPr bwMode="auto">
          <a:xfrm>
            <a:off x="611560" y="260648"/>
            <a:ext cx="7920880" cy="5688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6360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180 картинок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000" y="14880"/>
            <a:ext cx="9144000" cy="685800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564001" y="1052736"/>
            <a:ext cx="44724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Журнал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«Классная девчонка»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объявляет 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конкурс новогодних поделок! Используйте своё воображение, дайте волю фантазии и выигрывайте замечательные призы!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 так же на страницах нового журнала вы </a:t>
            </a:r>
          </a:p>
          <a:p>
            <a:pPr algn="ctr"/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ознакомитесь со статьёй «Встречаем год тигра!»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Если ты хочешь найти новых друзей? Тогда не теряй времени: бери ручку и бумагу, пиши свои данные и отсылай  в журнал. Твоя анкета появится на страницах «Классной девчонки» и ты найдёшь новых друзей по переписки!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550506"/>
            <a:ext cx="3347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Классная девчонка  №12  2021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:\DCIM\112_PANA\P112027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51" t="12652" r="25128" b="5971"/>
          <a:stretch/>
        </p:blipFill>
        <p:spPr bwMode="auto">
          <a:xfrm rot="20964016">
            <a:off x="766134" y="1329867"/>
            <a:ext cx="3327646" cy="48128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4306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180 картинок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026" name="Picture 2" descr="Tech-Journals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3715">
            <a:off x="873859" y="1465709"/>
            <a:ext cx="3080715" cy="454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35102" y="764704"/>
            <a:ext cx="424135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«Юный эрудит»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- Журнал для самых любознательных. В занимательной форме журнал расскажет любознательным читателям об истории и сегодняшнем дне науки и техники, выдающихся ученых и первооткрывателях. Ребята узнают, как устроены машины и механизмы, от чего возникают смерчи и циклоны, что вызывает землетрясения и извержения вулканов. Специальные рубрики посвящены современным компьютерным и авиакосмическим технологиям, загадкам живой природы, прогнозированию будущего</a:t>
            </a:r>
            <a:r>
              <a:rPr lang="ru-RU" dirty="0">
                <a:solidFill>
                  <a:srgbClr val="7030A0"/>
                </a:solidFill>
                <a:latin typeface="OpenSansRegular"/>
              </a:rPr>
              <a:t>,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истории оружия.</a:t>
            </a:r>
            <a:b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404664"/>
            <a:ext cx="2809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Эрудит № 10  2021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04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180 картинок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64172" y="1305342"/>
            <a:ext cx="45563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Новый выпуск журнала 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«Юный эрудит»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 расскажет читателям об выдающихся ученых и первооткрывателях. Ребята узнают, как устроены машины и механизмы, от чего возникают смерчи и циклоны, что вызывает землетрясения и извержения вулканов. Специальные рубрики посвящены современным компьютерным и авиа космическим технологиям, загадкам живой природы, прогнозированию будущего, истории оружия.</a:t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Юный эрудит №11 (ноябрь 202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61913">
            <a:off x="718634" y="1440508"/>
            <a:ext cx="3066740" cy="456730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23528" y="404664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«Юный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эрудит»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№11  2021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46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532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пк1</dc:creator>
  <cp:lastModifiedBy>Пользователь Windows</cp:lastModifiedBy>
  <cp:revision>48</cp:revision>
  <dcterms:created xsi:type="dcterms:W3CDTF">2021-12-18T20:52:13Z</dcterms:created>
  <dcterms:modified xsi:type="dcterms:W3CDTF">2021-12-29T08:43:59Z</dcterms:modified>
</cp:coreProperties>
</file>