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2" r:id="rId3"/>
    <p:sldId id="376" r:id="rId4"/>
    <p:sldId id="404" r:id="rId5"/>
    <p:sldId id="378" r:id="rId6"/>
    <p:sldId id="345" r:id="rId7"/>
    <p:sldId id="391" r:id="rId8"/>
    <p:sldId id="411" r:id="rId9"/>
    <p:sldId id="361" r:id="rId10"/>
    <p:sldId id="396" r:id="rId11"/>
    <p:sldId id="399" r:id="rId12"/>
    <p:sldId id="406" r:id="rId13"/>
    <p:sldId id="384" r:id="rId14"/>
    <p:sldId id="414" r:id="rId15"/>
    <p:sldId id="416" r:id="rId16"/>
    <p:sldId id="386" r:id="rId17"/>
    <p:sldId id="3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yshared.ru/6/600005/slide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1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1785926"/>
            <a:ext cx="414340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Тайна имени твоего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71480"/>
            <a:ext cx="6137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50057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знакомства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09240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772816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человеку давали в момент крещения. Человек который проходит обряд крещения, входит в воду без имени, а священник в это время молитвой отгоняет тёмные силы и призывает силы Света взять человека под свою опеку и называет имя, по которому те узнают его.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дня крещения святой, имя которого выбрано для наречения, становится заступником юного христианина,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тот должен в своей жизни следовать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воему небесному покровителю.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33827/7aaa125a-1bf0-4a21-82f2-6a440eed43c2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8" y="3634309"/>
            <a:ext cx="1051672" cy="13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кона Николая Чудотвор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7032"/>
            <a:ext cx="1008112" cy="13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ovet-ok.ru/wp-content/uploads/2020/02/4-1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50691"/>
            <a:ext cx="1010626" cy="12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.ru/media/i/9/9/5/6/9/9/i/9956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67308"/>
            <a:ext cx="2304256" cy="1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0084752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70080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сопровождает человека на протяжении всей жизни. С именем  маленький человек приходит в этот мир, с именем он проходит по жизни, встречает взлёты и падения.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50431"/>
            <a:ext cx="2376263" cy="223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101585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7" t="5417" r="6069" b="6286"/>
          <a:stretch/>
        </p:blipFill>
        <p:spPr bwMode="auto">
          <a:xfrm>
            <a:off x="857224" y="1000108"/>
            <a:ext cx="7500990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1595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4775" cy="432048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8754933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412776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происходит возврат устаревших имён. Например: Евдокия, Аксинья, Егор, Фёдор.</a:t>
            </a:r>
          </a:p>
        </p:txBody>
      </p:sp>
      <p:pic>
        <p:nvPicPr>
          <p:cNvPr id="8194" name="Picture 2" descr="Ещё с давних времён выбор имени ребёнку было непростым и важным делом. Оно всегда несло какую-то мысль. В этой статье рассмотрим редкие древнерусские имена. В конце — важный вопрос для дискусси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525" y="2924944"/>
            <a:ext cx="5607533" cy="25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09079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arfumagie.ru/wp-content/uploads/2019/06/Populyarnye_imena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695498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Любое имя – официальное или уменьшительное, несёт в себе определённый запас энергии и информацию о своём носителе.   В имени изначально закладывается вся наша жизненная программа. Нас назовут громким и властным именем – мы станем сильными и уверенными в себе людьми, нам дадут безликое и ничего не означающее имя – мы так и никем  в жизни не станем.  Именно поэтому, выбирая имя своему ребёнку, необходимо быть очень внимательными. И, прежде чем, назвать своего малыша нужно поинтересоваться значением этого имени.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3339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4" y="1285860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откладывает свой отпечаток на человека, но какие бы  имена мы не носили , что бы ни предопределяли нам они, мы всегда остаёмся хозяевами нашей судьбы. Только от нас зависит какой след оставит наше имя на земле.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имя красит человека, а человек имя.»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4281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933"/>
            <a:ext cx="9201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28" y="2000240"/>
            <a:ext cx="7715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имена, имена –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нашей речи звучат не случайно: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загадочна эта страна –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имя – загадка и тайна</a:t>
            </a:r>
          </a:p>
        </p:txBody>
      </p:sp>
    </p:spTree>
    <p:extLst>
      <p:ext uri="{BB962C8B-B14F-4D97-AF65-F5344CB8AC3E}">
        <p14:creationId xmlns:p14="http://schemas.microsoft.com/office/powerpoint/2010/main" xmlns="" val="59731066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52" y="1643050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человек хотя бы раз в жизни задаёт себе такой вопрос: «Почему же меня назвали именно так, а не иначе?»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назвать ребёнка? задают вопрос будущие родители. Эта тема актуальна во все времена.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1" t="56566" r="9849" b="6061"/>
          <a:stretch>
            <a:fillRect/>
          </a:stretch>
        </p:blipFill>
        <p:spPr bwMode="auto">
          <a:xfrm>
            <a:off x="4572000" y="4429132"/>
            <a:ext cx="2000264" cy="22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513339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36"/>
            <a:ext cx="9168162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928802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- личное название человека,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аваемое ему при рождении.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слово произошло от слова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«имать», что значит брать.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194421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4637530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428736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Имена людей - часть истории народа.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них отражаются быт, верования, чаяния,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фантазия и художественное творчество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народов, их исторические контакты.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0972" r="24096" b="16076"/>
          <a:stretch>
            <a:fillRect/>
          </a:stretch>
        </p:blipFill>
        <p:spPr bwMode="auto">
          <a:xfrm>
            <a:off x="5643570" y="2000240"/>
            <a:ext cx="2492243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513339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0576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7" t="13319" r="3277" b="9745"/>
          <a:stretch/>
        </p:blipFill>
        <p:spPr bwMode="auto">
          <a:xfrm>
            <a:off x="-17294" y="0"/>
            <a:ext cx="9161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9090328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3b9/000dabd0-c316041f/img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7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13557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ds04.infourok.ru/uploads/ex/10e1/0009fbf0-5ed65de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042209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320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пк1</cp:lastModifiedBy>
  <cp:revision>65</cp:revision>
  <dcterms:created xsi:type="dcterms:W3CDTF">2020-09-10T11:21:14Z</dcterms:created>
  <dcterms:modified xsi:type="dcterms:W3CDTF">2020-09-17T15:44:17Z</dcterms:modified>
</cp:coreProperties>
</file>