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3" r:id="rId5"/>
    <p:sldId id="260" r:id="rId6"/>
    <p:sldId id="261" r:id="rId7"/>
    <p:sldId id="265" r:id="rId8"/>
    <p:sldId id="262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  <a:srgbClr val="00FF00"/>
    <a:srgbClr val="FFFF66"/>
    <a:srgbClr val="FFFF99"/>
    <a:srgbClr val="CCFF99"/>
    <a:srgbClr val="66FFFF"/>
    <a:srgbClr val="FF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originals/7f/02/d4/7f02d4c84b8cdbe0d483b4cfc3d9d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052736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Раз, два, три, четыре, пять-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Летом некогда скучать!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365104"/>
            <a:ext cx="374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Видеополянка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веселых затей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589240"/>
            <a:ext cx="7848872" cy="1168539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FF"/>
                </a:solidFill>
                <a:latin typeface="Georgia" pitchFamily="18" charset="0"/>
              </a:rPr>
              <a:t>МКУК «Детская библиотека»</a:t>
            </a:r>
          </a:p>
          <a:p>
            <a:pPr algn="ctr"/>
            <a:r>
              <a:rPr lang="ru-RU" sz="1600" b="1" dirty="0" err="1" smtClean="0">
                <a:solidFill>
                  <a:srgbClr val="FF00FF"/>
                </a:solidFill>
                <a:latin typeface="Georgia" pitchFamily="18" charset="0"/>
              </a:rPr>
              <a:t>Старощербиновского</a:t>
            </a:r>
            <a:r>
              <a:rPr lang="ru-RU" sz="1600" b="1" dirty="0" smtClean="0">
                <a:solidFill>
                  <a:srgbClr val="FF00FF"/>
                </a:solidFill>
                <a:latin typeface="Georgia" pitchFamily="18" charset="0"/>
              </a:rPr>
              <a:t> сельского поселения</a:t>
            </a:r>
          </a:p>
          <a:p>
            <a:pPr algn="ctr"/>
            <a:r>
              <a:rPr lang="ru-RU" sz="1600" b="1" dirty="0" err="1" smtClean="0">
                <a:solidFill>
                  <a:srgbClr val="FF00FF"/>
                </a:solidFill>
                <a:latin typeface="Georgia" pitchFamily="18" charset="0"/>
              </a:rPr>
              <a:t>Щербиновского</a:t>
            </a:r>
            <a:r>
              <a:rPr lang="ru-RU" sz="1600" b="1" dirty="0" smtClean="0">
                <a:solidFill>
                  <a:srgbClr val="FF00FF"/>
                </a:solidFill>
                <a:latin typeface="Georgia" pitchFamily="18" charset="0"/>
              </a:rPr>
              <a:t> района</a:t>
            </a:r>
            <a:endParaRPr lang="ru-RU" sz="1600" b="1" dirty="0">
              <a:solidFill>
                <a:srgbClr val="FF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slide.ru/documents_4/3d49d98181dcd7840a98b841c066bb07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rapulmama.ru/wp-content/uploads/2012/08/loto-ugaday-skazk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928992" cy="822305"/>
          </a:xfrm>
          <a:prstGeom prst="ellipse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FF"/>
                </a:solidFill>
                <a:latin typeface="Impact" pitchFamily="34" charset="0"/>
              </a:rPr>
              <a:t> </a:t>
            </a:r>
            <a:r>
              <a:rPr lang="ru-RU" sz="3200" dirty="0" smtClean="0">
                <a:solidFill>
                  <a:srgbClr val="FF00FF"/>
                </a:solidFill>
                <a:latin typeface="Impact" pitchFamily="34" charset="0"/>
              </a:rPr>
              <a:t>Узнай сказку по картинке</a:t>
            </a:r>
            <a:endParaRPr lang="ru-RU" sz="3200" dirty="0">
              <a:solidFill>
                <a:srgbClr val="FF00FF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9aa/00083381-00940bc8/img33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22305"/>
          </a:xfrm>
          <a:prstGeom prst="ellipse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Назови сказки и найди лишнюю</a:t>
            </a:r>
            <a:endParaRPr lang="ru-RU" sz="32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nplus.com/files/resources/original/57c4a3e7ccc70156d820419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sch1298sz.mskobr.ru/images/16389080_1365108796874601_185531618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4005064"/>
            <a:ext cx="3240360" cy="2515394"/>
          </a:xfrm>
          <a:prstGeom prst="teardrop">
            <a:avLst>
              <a:gd name="adj" fmla="val 106841"/>
            </a:avLst>
          </a:prstGeom>
          <a:noFill/>
        </p:spPr>
      </p:pic>
      <p:pic>
        <p:nvPicPr>
          <p:cNvPr id="19464" name="Picture 8" descr="https://avatars.mds.yandex.net/get-pdb/2975558/b966acef-2134-4ebf-bd9e-769aaa65c19f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2713802" cy="2664296"/>
          </a:xfrm>
          <a:prstGeom prst="teardrop">
            <a:avLst>
              <a:gd name="adj" fmla="val 112933"/>
            </a:avLst>
          </a:prstGeom>
          <a:noFill/>
        </p:spPr>
      </p:pic>
      <p:pic>
        <p:nvPicPr>
          <p:cNvPr id="19468" name="Picture 12" descr="http://tv-gubernia.ru/images/cms/thumbs/9799c8258567b66fc1873aa4697de592b97d61ed/00000000000145_800_auto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1268760"/>
            <a:ext cx="2703784" cy="2448272"/>
          </a:xfrm>
          <a:prstGeom prst="teardrop">
            <a:avLst/>
          </a:prstGeom>
          <a:noFill/>
        </p:spPr>
      </p:pic>
      <p:pic>
        <p:nvPicPr>
          <p:cNvPr id="19470" name="Picture 14" descr="https://i.ytimg.com/vi/zzx2upQC4AQ/maxresdefault.jpg"/>
          <p:cNvPicPr>
            <a:picLocks noChangeAspect="1" noChangeArrowheads="1"/>
          </p:cNvPicPr>
          <p:nvPr/>
        </p:nvPicPr>
        <p:blipFill>
          <a:blip r:embed="rId6" cstate="print"/>
          <a:srcRect l="19471" r="17789"/>
          <a:stretch>
            <a:fillRect/>
          </a:stretch>
        </p:blipFill>
        <p:spPr bwMode="auto">
          <a:xfrm>
            <a:off x="6300192" y="1196752"/>
            <a:ext cx="2545206" cy="2304256"/>
          </a:xfrm>
          <a:prstGeom prst="teardrop">
            <a:avLst>
              <a:gd name="adj" fmla="val 105806"/>
            </a:avLst>
          </a:prstGeom>
          <a:noFill/>
        </p:spPr>
      </p:pic>
      <p:pic>
        <p:nvPicPr>
          <p:cNvPr id="19474" name="Picture 18" descr="https://i.pinimg.com/736x/f8/50/1b/f8501be9fd39a5ea2512627a3ea37c67.jpg"/>
          <p:cNvPicPr>
            <a:picLocks noChangeAspect="1" noChangeArrowheads="1"/>
          </p:cNvPicPr>
          <p:nvPr/>
        </p:nvPicPr>
        <p:blipFill>
          <a:blip r:embed="rId7" cstate="print"/>
          <a:srcRect r="25341"/>
          <a:stretch>
            <a:fillRect/>
          </a:stretch>
        </p:blipFill>
        <p:spPr bwMode="auto">
          <a:xfrm>
            <a:off x="3203848" y="1268760"/>
            <a:ext cx="2880320" cy="2592288"/>
          </a:xfrm>
          <a:prstGeom prst="ellipse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251520" y="188640"/>
            <a:ext cx="8712968" cy="6059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Impact" pitchFamily="34" charset="0"/>
              </a:rPr>
              <a:t> Угадай сказку и автора</a:t>
            </a:r>
            <a:endParaRPr lang="ru-RU" sz="2200" b="1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4100" name="Picture 4" descr="https://i.pinimg.com/originals/26/bd/7a/26bd7a92382f9aec7037109a67bb979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933056"/>
            <a:ext cx="2520280" cy="252028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pdb/1773776/8be1cab2-2d60-4ee7-bffc-75f59306fdf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s://ds05.infourok.ru/uploads/ex/0cca/00016c59-d723a5f8/hello_html_9e314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920880" cy="59766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04664"/>
            <a:ext cx="6048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Impact" pitchFamily="34" charset="0"/>
              </a:rPr>
              <a:t>Кроссворд « Сказочный»</a:t>
            </a:r>
            <a:endParaRPr lang="ru-RU" sz="2800" b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1773776/8be1cab2-2d60-4ee7-bffc-75f59306fdf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ds05.infourok.ru/uploads/ex/1191/000925c8-848c51d0/hello_html_6ab4f947.png"/>
          <p:cNvPicPr>
            <a:picLocks noChangeAspect="1" noChangeArrowheads="1"/>
          </p:cNvPicPr>
          <p:nvPr/>
        </p:nvPicPr>
        <p:blipFill>
          <a:blip r:embed="rId3" cstate="print"/>
          <a:srcRect b="19743"/>
          <a:stretch>
            <a:fillRect/>
          </a:stretch>
        </p:blipFill>
        <p:spPr bwMode="auto">
          <a:xfrm>
            <a:off x="611560" y="4725144"/>
            <a:ext cx="6408712" cy="10801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52" name="Picture 4" descr="https://pochemu4ka.ru/_ld/117/86800743.png"/>
          <p:cNvPicPr>
            <a:picLocks noChangeAspect="1" noChangeArrowheads="1"/>
          </p:cNvPicPr>
          <p:nvPr/>
        </p:nvPicPr>
        <p:blipFill>
          <a:blip r:embed="rId4" cstate="print"/>
          <a:srcRect b="21619"/>
          <a:stretch>
            <a:fillRect/>
          </a:stretch>
        </p:blipFill>
        <p:spPr bwMode="auto">
          <a:xfrm>
            <a:off x="899592" y="3212976"/>
            <a:ext cx="583264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" name="Picture 2" descr="https://mypresentation.ru/documents/5f616cf3fa52e06dd772ab3f6fe13bbe/img5.jpg"/>
          <p:cNvPicPr>
            <a:picLocks noChangeAspect="1" noChangeArrowheads="1"/>
          </p:cNvPicPr>
          <p:nvPr/>
        </p:nvPicPr>
        <p:blipFill>
          <a:blip r:embed="rId5" cstate="print"/>
          <a:srcRect t="30240" b="29441"/>
          <a:stretch>
            <a:fillRect/>
          </a:stretch>
        </p:blipFill>
        <p:spPr bwMode="auto">
          <a:xfrm>
            <a:off x="1331640" y="1700808"/>
            <a:ext cx="4896544" cy="122413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058" name="Picture 10" descr="https://i.pinimg.com/736x/1c/8b/40/1c8b406569a1244ab24afc0fedbb7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556792"/>
            <a:ext cx="1584176" cy="1584176"/>
          </a:xfrm>
          <a:prstGeom prst="ellipse">
            <a:avLst/>
          </a:prstGeom>
          <a:noFill/>
        </p:spPr>
      </p:pic>
      <p:pic>
        <p:nvPicPr>
          <p:cNvPr id="2060" name="Picture 12" descr="https://www.soyuz.ru/public/uploads/files/29/6959416/740x457_201702152009249336edc6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140968"/>
            <a:ext cx="1748990" cy="1440160"/>
          </a:xfrm>
          <a:prstGeom prst="ellipse">
            <a:avLst/>
          </a:prstGeom>
          <a:noFill/>
        </p:spPr>
      </p:pic>
      <p:pic>
        <p:nvPicPr>
          <p:cNvPr id="2062" name="Picture 14" descr="https://www.culture.ru/storage/images/26a1a55832058488cb3ed65dc746947d/0d44878a63b1772efa733e357386aa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797152"/>
            <a:ext cx="1632181" cy="1368152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75656" y="476672"/>
            <a:ext cx="6048672" cy="822305"/>
          </a:xfrm>
          <a:prstGeom prst="ellipse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Impact" pitchFamily="34" charset="0"/>
              </a:rPr>
              <a:t>Ребусы по сказкам</a:t>
            </a:r>
            <a:endParaRPr lang="ru-RU" sz="3200" b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t2.depositphotos.com/4189501/9236/i/950/depositphotos_92364664-stock-photo-christmas-and-new-yea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657"/>
          </a:xfrm>
          <a:prstGeom prst="rect">
            <a:avLst/>
          </a:prstGeom>
          <a:noFill/>
        </p:spPr>
      </p:pic>
      <p:pic>
        <p:nvPicPr>
          <p:cNvPr id="22532" name="Picture 4" descr="https://skazkibasni.com/wp-content/uploads/2012/12/Snegur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2880320" cy="3251562"/>
          </a:xfrm>
          <a:prstGeom prst="ellipse">
            <a:avLst/>
          </a:prstGeom>
          <a:noFill/>
        </p:spPr>
      </p:pic>
      <p:sp>
        <p:nvSpPr>
          <p:cNvPr id="10" name="Пятно 1 9"/>
          <p:cNvSpPr/>
          <p:nvPr/>
        </p:nvSpPr>
        <p:spPr>
          <a:xfrm>
            <a:off x="2627784" y="1916832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Г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2051720" y="2996952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2051720" y="4077072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5652120" y="234888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5868144" y="3212976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Ч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5796136" y="4293096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5220072" y="522920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699792" y="5085184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3851920" y="1412776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5004048" y="1700808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0"/>
            <a:ext cx="8712968" cy="735747"/>
          </a:xfrm>
          <a:prstGeom prst="ellipse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  <a:latin typeface="Georgia" pitchFamily="18" charset="0"/>
              </a:rPr>
              <a:t>Игра « Составь новые слова»</a:t>
            </a:r>
            <a:endParaRPr lang="ru-RU" sz="2800" b="1" dirty="0">
              <a:solidFill>
                <a:srgbClr val="FF00FF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9807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Если взять большое слово,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Вынуть буквы – раз и два!-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292080" y="9087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А потом собрать их снова,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Выйдут новые слова!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680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FF"/>
                </a:solidFill>
                <a:latin typeface="Arial Black" pitchFamily="34" charset="0"/>
              </a:rPr>
              <a:t>Попробуйте составить больше 30 слов!</a:t>
            </a:r>
            <a:endParaRPr lang="ru-RU" dirty="0">
              <a:solidFill>
                <a:srgbClr val="FF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raycell.ru/download/big/CryptBi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7664" y="5373217"/>
            <a:ext cx="2376264" cy="1298377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Золотая голова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у забора прилегла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8e8/000c8c07-129fcfee/hello_html_m1028d34f.png"/>
          <p:cNvPicPr>
            <a:picLocks noChangeAspect="1" noChangeArrowheads="1"/>
          </p:cNvPicPr>
          <p:nvPr/>
        </p:nvPicPr>
        <p:blipFill>
          <a:blip r:embed="rId2" cstate="print"/>
          <a:srcRect t="4415" b="36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42</cp:revision>
  <dcterms:created xsi:type="dcterms:W3CDTF">2020-07-18T07:15:55Z</dcterms:created>
  <dcterms:modified xsi:type="dcterms:W3CDTF">2020-07-30T07:37:13Z</dcterms:modified>
</cp:coreProperties>
</file>