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9" r:id="rId3"/>
    <p:sldId id="276" r:id="rId4"/>
    <p:sldId id="315" r:id="rId5"/>
    <p:sldId id="316" r:id="rId6"/>
    <p:sldId id="294" r:id="rId7"/>
    <p:sldId id="284" r:id="rId8"/>
    <p:sldId id="285" r:id="rId9"/>
    <p:sldId id="302" r:id="rId10"/>
    <p:sldId id="303" r:id="rId11"/>
    <p:sldId id="304" r:id="rId12"/>
    <p:sldId id="297" r:id="rId13"/>
    <p:sldId id="286" r:id="rId14"/>
    <p:sldId id="292" r:id="rId15"/>
    <p:sldId id="306" r:id="rId16"/>
    <p:sldId id="301" r:id="rId17"/>
    <p:sldId id="307" r:id="rId18"/>
    <p:sldId id="265" r:id="rId19"/>
    <p:sldId id="311" r:id="rId20"/>
    <p:sldId id="31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9729578"/>
      </p:ext>
    </p:extLst>
  </p:cSld>
  <p:clrMapOvr>
    <a:masterClrMapping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1789738"/>
      </p:ext>
    </p:extLst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0422534"/>
      </p:ext>
    </p:extLst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9983847"/>
      </p:ext>
    </p:extLst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8773263"/>
      </p:ext>
    </p:extLst>
  </p:cSld>
  <p:clrMapOvr>
    <a:masterClrMapping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8481842"/>
      </p:ext>
    </p:extLst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7008681"/>
      </p:ext>
    </p:extLst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125167"/>
      </p:ext>
    </p:extLst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053913"/>
      </p:ext>
    </p:extLst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1139753"/>
      </p:ext>
    </p:extLst>
  </p:cSld>
  <p:clrMapOvr>
    <a:masterClrMapping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332736"/>
      </p:ext>
    </p:extLst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3917-E90E-4437-BB0A-74DE1191871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FD6F-AE87-4A98-9D31-62CB85B9F7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48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unart.pro/uploads/posts/2020-04/1586345329_11-p-foni-dlya-dnya-znanii-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363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68760"/>
            <a:ext cx="4680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Calibri"/>
              </a:rPr>
              <a:t>«Собирайся, народ, школа снова зовет!»</a:t>
            </a:r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Литературно познавательная программа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262915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10" y="2143114"/>
            <a:ext cx="608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Купил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</a:rPr>
              <a:t>семена, приезжайте 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тянуть.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ukbibl.chel.muzkult.ru/media/2019/11/08/1266502558/main_709834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43" r="6701" b="4935"/>
          <a:stretch/>
        </p:blipFill>
        <p:spPr bwMode="auto">
          <a:xfrm>
            <a:off x="6929454" y="2500306"/>
            <a:ext cx="857256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3186553"/>
            <a:ext cx="6310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Хвост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</a:rPr>
              <a:t>нашли, плакать 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перестал.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AutoShape 4" descr="https://www.tdabris.ru/upload/iblock/574/5743be8ee2032cbcec39d445a3f100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tdabris.ru/upload/iblock/574/5743be8ee2032cbcec39d445a3f100f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www.tdabris.ru/upload/iblock/574/5743be8ee2032cbcec39d445a3f100f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www.tdabris.ru/upload/iblock/574/5743be8ee2032cbcec39d445a3f100f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ds02.infourok.ru/uploads/ex/0252/00059419-086a8461/img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70" y="3736293"/>
            <a:ext cx="876352" cy="67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2774" y="4725144"/>
            <a:ext cx="626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Помни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</a:rPr>
              <a:t>, все исчезнет после 12 ночи.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</a:rPr>
              <a:t> 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62" name="Picture 14" descr="https://avatars.mds.yandex.net/get-zen_doc/1578609/pub_5d921d142fda8600af8516fe_5d9225414e057700b18dd54a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31" t="10805" r="30502"/>
          <a:stretch/>
        </p:blipFill>
        <p:spPr bwMode="auto">
          <a:xfrm>
            <a:off x="7164288" y="5258896"/>
            <a:ext cx="741866" cy="921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1803" y="1357298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Кто из сказочных персонажей мог дать такие телеграммы: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1833499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77281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</a:rPr>
              <a:t>Ушел от зайца, волка и 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медведя.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s://lh4.googleusercontent.com/proxy/8J3KAqndHnVXelbjcvzB_hykT2ZA9qkyKPBXopznAaWo86-2Pyyl8tjImdAhKiKtH1ztG_qrlvw_YjP6-H1hiaiGslubjFGM-3xTXoFdfWmVoS-FTM0JrSnymajXyBDRUk5orj5ky6crN-k=w1200-h630-p-k-no-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31" y="2132856"/>
            <a:ext cx="1118523" cy="844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284984"/>
            <a:ext cx="70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 Купила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</a:rPr>
              <a:t>самовар. Приглашаю к чаю.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https://img11.postila.ru/data/5a/50/de/9c/5a50de9c4d5b7d1eaf32b5c72f0cc428387c8f4dc16c9f3366c2aa6bb7b9c8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08204"/>
            <a:ext cx="1152127" cy="901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013176"/>
            <a:ext cx="451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</a:rPr>
              <a:t>Ключ достал. Скоро буду.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8" name="Picture 6" descr="https://s.poembook.ru/theme/f6/cc/c8/c0148dc984bd30e6aa61e5e13c74d2a87ce570d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1008112" cy="1107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58828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office-apps.net/uploads/posts/2016-12/1482852374_0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1785926"/>
            <a:ext cx="800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«Цветной  конкурс»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822052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48" y="1857364"/>
            <a:ext cx="2071702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Ш.Перро</a:t>
            </a:r>
            <a:endParaRPr lang="ru-RU" sz="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diamondelectric.ru/images/3072/3071562/perro_sh_krasnaya_shapochka_ill_chichik_e_maslennikova_e_1.jpg"/>
          <p:cNvPicPr>
            <a:picLocks noChangeAspect="1" noChangeArrowheads="1"/>
          </p:cNvPicPr>
          <p:nvPr/>
        </p:nvPicPr>
        <p:blipFill>
          <a:blip r:embed="rId3" cstate="print"/>
          <a:srcRect l="16048" t="2140" r="15478" b="2638"/>
          <a:stretch>
            <a:fillRect/>
          </a:stretch>
        </p:blipFill>
        <p:spPr bwMode="auto">
          <a:xfrm>
            <a:off x="4857752" y="2714620"/>
            <a:ext cx="1181536" cy="16430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478632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Ш. Перро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https://forkidsandmum.ru/pictures/1014196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00569"/>
            <a:ext cx="1214446" cy="16995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28794" y="292893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Ш. Перро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1428736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Вспомни название сказок, где присутствует какой-то цвет.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2419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1604" y="185736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А.Куприн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llustrators.ru/uploads/illustration/image/861010/main_%D0%BE%D0%B1%D0%BB%D0%BE%D0%B6%D0%BA%D0%B0_%D0%A8%D0%9A_%D0%91%D0%B5%D0%BB%D1%8B%D0%B9_%D0%BF%D1%83%D0%B4%D0%B5%D0%BB%D1%8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1232306" cy="1643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35756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М.Сибиряк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img-gorod.ru/25/815/2581514_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09"/>
            <a:ext cx="1214446" cy="16293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5143512"/>
            <a:ext cx="33575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 Погорельский</a:t>
            </a:r>
          </a:p>
          <a:p>
            <a:endParaRPr lang="ru-RU" dirty="0"/>
          </a:p>
        </p:txBody>
      </p:sp>
      <p:pic>
        <p:nvPicPr>
          <p:cNvPr id="8" name="Picture 7" descr="https://cdn.eksmo.ru/v2/ITD000000000258915/COVER/cov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1" y="4857761"/>
            <a:ext cx="1285885" cy="163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2419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4.bp.blogspot.com/-NjgI6bjjw-c/W8HE92FFrsI/AAAAAAAAAG0/SaaAXaw9TcIRECxZmaa263ThhF2v6W1FgCLcBGAs/w1200-h630-p-k-no-nu/4758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678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500174"/>
            <a:ext cx="75724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«Город сказочных героев»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62" y="1571612"/>
            <a:ext cx="7416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 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Вам нужно прочитать вопрос и назвать имя сказочного героя.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5310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Он большой шалун и комик,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У него на крыше домик.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avatars.mds.yandex.net/get-pdb/1927647/9422d078-3136-4148-ad2a-f737d1952a53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1357323" cy="13573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4500570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Какая героиня сказки родилась в чашечке цветка?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https://sadik-solnyshko.ru/wp-content/uploads/foto/images/0021-01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643446"/>
            <a:ext cx="1357322" cy="157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2419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2976" y="1714488"/>
            <a:ext cx="44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Говорящий  умывальник.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s://illustrators.ru/uploads/illustration/image/832887/main_%D0%BC%D0%BE%D0%B9%D0%B4%D0%BE%D0%B4%D1%8B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737"/>
            <a:ext cx="1357322" cy="15001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2977" y="3143249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Девочка из сказки «Снежная королева»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https://avatars.mds.yandex.net/get-pdb/25978/ea21142e-b118-4c69-a09a-39afbbf8f136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126" y="4143380"/>
            <a:ext cx="1304517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2419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unart.pro/uploads/posts/2020-04/1585770872_1-p-foni-ko-dnyu-znanii-2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1" y="0"/>
            <a:ext cx="9152901" cy="6892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36" y="571480"/>
            <a:ext cx="49292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Открытий новых и чудесных,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чтоб было интересно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и что-то познавать,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можно больше всего знать.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лишь искренних стараний.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Днем знаний!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0293256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f8/00014277-e165fc75/img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44095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prikolist.club/wp-content/uploads/2019/07/Zdravstvuy_shkola_1_30075257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krot.info/uploads/posts/2020-01/1579715722_7-p-foni-dlya-dnya-znanii-21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5" y="1428736"/>
            <a:ext cx="5214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МКУК «Детская библиотека» Старощербиновского сельского поселения Щербиновского района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culture.ru/storage/images/9edff6b93fe8419655315807c6f766e9/eb6abd8b36bf8211a39a61c44c8d3a37.jpe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4" y="-315416"/>
            <a:ext cx="9240600" cy="7084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844824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Прошла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 летняя пора,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Вперёд учиться, детвора!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вам на пять все знать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много умных книг читать!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809461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3.infourok.ru/uploads/ex/023b/0002251a-13e6a955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5.infourok.ru/uploads/ex/1235/00096104-6c64589c/img4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372059/d2377709-7eff-4b84-98bc-24c82204804c/s1200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-1" y="0"/>
            <a:ext cx="91827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034" y="1571612"/>
            <a:ext cx="4786346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84000"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Тридцать три сестрички.</a:t>
            </a:r>
          </a:p>
          <a:p>
            <a:pPr indent="-684000"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Ростом  невелички.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-684000"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знаешь не секрет,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-684000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 на все найдешь ответ.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300037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Буквы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786190"/>
            <a:ext cx="5214974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Буквы - знаки, как бойцы на парад,</a:t>
            </a:r>
          </a:p>
          <a:p>
            <a:pPr indent="228600"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строгом порядке построились в ряд,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Каждый в условном месте стоит,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называется 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585789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Алфавит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2419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88712/b2616cf9-ab46-4f14-86c8-bb34d444fae0/s1200?webp=false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143116"/>
            <a:ext cx="4552882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15000"/>
              </a:lnSpc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куст, а с листочками,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  <a:spcBef>
                <a:spcPts val="1040"/>
              </a:spcBef>
              <a:spcAft>
                <a:spcPts val="104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рубашка, а сшита,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человек, а рассказывает 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571876"/>
            <a:ext cx="16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Книга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t03.kakprosto.ru/images/article/2019/9/17/322142_5d8111ad3fead5d8111ad3fe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9326" y="18145228"/>
            <a:ext cx="31008464" cy="5731184"/>
          </a:xfrm>
          <a:prstGeom prst="rect">
            <a:avLst/>
          </a:prstGeom>
          <a:noFill/>
        </p:spPr>
      </p:pic>
      <p:pic>
        <p:nvPicPr>
          <p:cNvPr id="27651" name="Picture 3" descr="C:\Users\пк1\Desktop\322142_5d8111ad3fead5d8111ad3fe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3084" y="4857760"/>
            <a:ext cx="17854613" cy="3500462"/>
          </a:xfrm>
          <a:prstGeom prst="rect">
            <a:avLst/>
          </a:prstGeom>
          <a:noFill/>
        </p:spPr>
      </p:pic>
      <p:pic>
        <p:nvPicPr>
          <p:cNvPr id="27653" name="Picture 5" descr="https://love-image.ru/prazdnik/den-znanij-7.gif"/>
          <p:cNvPicPr>
            <a:picLocks noChangeAspect="1" noChangeArrowheads="1" noCrop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3071802" y="4357694"/>
            <a:ext cx="3383234" cy="2241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241940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tatic.auction.ru/offer_images/2017/01/29/09/big/X/XSD9okHVVww/skazki_khud_l_vladimirskij_rebjata_pomogite_buratino_napisat_pozdravlenie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1500174"/>
            <a:ext cx="407196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«Сказочные телеграммы»</a:t>
            </a:r>
            <a:endParaRPr lang="ru-RU" sz="5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216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пк1</cp:lastModifiedBy>
  <cp:revision>58</cp:revision>
  <dcterms:created xsi:type="dcterms:W3CDTF">2020-08-27T11:34:44Z</dcterms:created>
  <dcterms:modified xsi:type="dcterms:W3CDTF">2020-08-31T11:37:26Z</dcterms:modified>
</cp:coreProperties>
</file>