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353" r:id="rId3"/>
    <p:sldId id="283" r:id="rId4"/>
    <p:sldId id="292" r:id="rId5"/>
    <p:sldId id="305" r:id="rId6"/>
    <p:sldId id="295" r:id="rId7"/>
    <p:sldId id="303" r:id="rId8"/>
    <p:sldId id="314" r:id="rId9"/>
    <p:sldId id="315" r:id="rId10"/>
    <p:sldId id="319" r:id="rId11"/>
    <p:sldId id="313" r:id="rId12"/>
    <p:sldId id="325" r:id="rId13"/>
    <p:sldId id="328" r:id="rId14"/>
    <p:sldId id="327" r:id="rId15"/>
    <p:sldId id="330" r:id="rId16"/>
    <p:sldId id="332" r:id="rId17"/>
    <p:sldId id="333" r:id="rId18"/>
    <p:sldId id="337" r:id="rId19"/>
    <p:sldId id="334" r:id="rId20"/>
    <p:sldId id="338" r:id="rId21"/>
    <p:sldId id="339" r:id="rId22"/>
    <p:sldId id="342" r:id="rId23"/>
    <p:sldId id="343" r:id="rId24"/>
    <p:sldId id="344" r:id="rId25"/>
    <p:sldId id="345" r:id="rId26"/>
    <p:sldId id="323" r:id="rId27"/>
    <p:sldId id="351" r:id="rId28"/>
    <p:sldId id="357" r:id="rId29"/>
    <p:sldId id="356" r:id="rId30"/>
    <p:sldId id="35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EC335-3B17-4A42-9132-BC6EB3DF440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AC7A5-A1AC-45BD-92E2-1C3176CD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E55AA-521A-4ACA-9ADC-98986BAD4B4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dirty="0" smtClean="0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E55AA-521A-4ACA-9ADC-98986BAD4B49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/>
              <a:t>Щелчок для продолжения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32E8-F65F-409D-9383-BAE14CD4F387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8D1E-7679-4DD3-9AB7-AEBFCE3D0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asyen.ru/_ld/712/s29455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3143248"/>
            <a:ext cx="4500594" cy="2123658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Сказки</a:t>
            </a:r>
          </a:p>
          <a:p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Лукоморья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   ЛИТЕРАТУРНАЯ ИГРА</a:t>
            </a: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60" y="3714751"/>
            <a:ext cx="147638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257173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867152"/>
            <a:ext cx="257173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5" name="Picture 3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1357298"/>
            <a:ext cx="74295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Что за прелесть эти сказки!</a:t>
            </a:r>
            <a:b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ЛИТЕРАТУРНАЯ  РАЗМИНКА</a:t>
            </a:r>
          </a:p>
        </p:txBody>
      </p:sp>
      <p:pic>
        <p:nvPicPr>
          <p:cNvPr id="46084" name="Picture 4" descr="http://www.lenagold.ru/fon/clipart/s/svit/svitolk13.jpg"/>
          <p:cNvPicPr>
            <a:picLocks noChangeAspect="1" noChangeArrowheads="1"/>
          </p:cNvPicPr>
          <p:nvPr/>
        </p:nvPicPr>
        <p:blipFill>
          <a:blip r:embed="rId5"/>
          <a:srcRect t="8550" r="8570" b="9708"/>
          <a:stretch>
            <a:fillRect/>
          </a:stretch>
        </p:blipFill>
        <p:spPr bwMode="auto">
          <a:xfrm rot="17133481">
            <a:off x="1040567" y="4222426"/>
            <a:ext cx="2122696" cy="17662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918100">
            <a:off x="1408873" y="4157565"/>
            <a:ext cx="14723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Вспомните из какой сказки эти строчки.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6086" name="Picture 6" descr="https://static.my-shop.ru/product/f2/216/2155387.jpg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4500562" y="4000504"/>
            <a:ext cx="4286280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6000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девицы под окном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Пряли поздно вечерком.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«Кабы я была царица, —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Говорит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одна девица, —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 на весь крещеный мир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Приготовила б я пир. 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Сказка о царе Салтане Три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929190" y="357166"/>
            <a:ext cx="39243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зка о царе Салтане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81285">
            <a:off x="2130524" y="3401895"/>
            <a:ext cx="1203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Пушкин 053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85720" y="357166"/>
            <a:ext cx="464346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2857496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Царь с царицею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простился,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путь-дорогу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снарядился,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царица у окна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Села ждать его одна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Пушкин 052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6072199" y="428604"/>
            <a:ext cx="1928826" cy="169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Пушкин 0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14348" y="3516240"/>
            <a:ext cx="8072494" cy="298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6182" y="1357298"/>
            <a:ext cx="478634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Пошел, сел у берега моря;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Там он стал веревку крутить,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Да конец ее в море мочить. 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5" descr="Рисунок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500166" y="928670"/>
            <a:ext cx="13589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Пушкин 0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42910" y="1287463"/>
            <a:ext cx="8143932" cy="527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7554" y="428604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Глядь: опять перед ним землянка;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На пороге сидит старуха,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А перед нею разбитое корыто. </a:t>
            </a:r>
          </a:p>
        </p:txBody>
      </p:sp>
      <p:pic>
        <p:nvPicPr>
          <p:cNvPr id="5" name="Picture 6" descr="Сказка о рыбаке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 rot="20804598">
            <a:off x="1440386" y="678676"/>
            <a:ext cx="11064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4071942"/>
            <a:ext cx="23050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4" name="Picture 2" descr="C:\Users\пк1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6215106" cy="42280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428604"/>
            <a:ext cx="5572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Царь к востоку войско шлет,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Старший сын его ведет.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Петушок угомонился,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Шум утих, и он забылся.</a:t>
            </a:r>
          </a:p>
        </p:txBody>
      </p:sp>
      <p:pic>
        <p:nvPicPr>
          <p:cNvPr id="6" name="Picture 5" descr="9402170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71480"/>
            <a:ext cx="11414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316" y="928670"/>
            <a:ext cx="84296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«Заморочки из бочки»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КОНКУРС</a:t>
            </a:r>
          </a:p>
          <a:p>
            <a:endParaRPr lang="ru-RU" dirty="0"/>
          </a:p>
        </p:txBody>
      </p:sp>
      <p:pic>
        <p:nvPicPr>
          <p:cNvPr id="38914" name="Picture 2" descr="http://www.lenagold.ru/fon/clipart/s/svit/svitolk13.jpg"/>
          <p:cNvPicPr>
            <a:picLocks noChangeAspect="1" noChangeArrowheads="1"/>
          </p:cNvPicPr>
          <p:nvPr/>
        </p:nvPicPr>
        <p:blipFill>
          <a:blip r:embed="rId3"/>
          <a:srcRect l="3750" t="8333" r="6249" b="12499"/>
          <a:stretch>
            <a:fillRect/>
          </a:stretch>
        </p:blipFill>
        <p:spPr bwMode="auto">
          <a:xfrm rot="16659644">
            <a:off x="586691" y="3353770"/>
            <a:ext cx="3465079" cy="2544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465650">
            <a:off x="1208638" y="2882478"/>
            <a:ext cx="23134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Во всех сказках Александра Сергеевича Пушкина используются числа, которые имеют особый смысл.  Давайте попробуем их </a:t>
            </a:r>
          </a:p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назвать. </a:t>
            </a:r>
          </a:p>
        </p:txBody>
      </p:sp>
      <p:pic>
        <p:nvPicPr>
          <p:cNvPr id="8" name="Picture 2" descr="https://theslide.ru/img/thumbs/8a0a9e9c73f69f1950ad3c8c64c98b6e-800x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22500" t="32500" r="2499" b="3749"/>
          <a:stretch>
            <a:fillRect/>
          </a:stretch>
        </p:blipFill>
        <p:spPr bwMode="auto">
          <a:xfrm>
            <a:off x="5554498" y="3385604"/>
            <a:ext cx="3375220" cy="3186667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5643578"/>
            <a:ext cx="1871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6 раз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Нево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285852" y="1500174"/>
            <a:ext cx="68580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357167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Сколько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раз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ходил старик к морю по приказу старухи?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564357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11a5/0008d7bc-b0480b0c/640/img17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49219" t="3125" r="6249" b="57812"/>
          <a:stretch>
            <a:fillRect/>
          </a:stretch>
        </p:blipFill>
        <p:spPr bwMode="auto">
          <a:xfrm>
            <a:off x="1285851" y="1643050"/>
            <a:ext cx="6429421" cy="41758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7" y="571480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 какую плату согласился Балда служить у попа?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786454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 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785794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Сколько девиц пряло под окном? 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64357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2" descr="ИЗ КАКОЙ СКАЗКИ  ГЕРОЙ?  три девицы 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22258" t="34194" r="14839" b="9032"/>
          <a:stretch>
            <a:fillRect/>
          </a:stretch>
        </p:blipFill>
        <p:spPr bwMode="auto">
          <a:xfrm>
            <a:off x="2143108" y="1857364"/>
            <a:ext cx="5286412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https://kprf.ru/media/images/photoreport/large/b53da2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358246" cy="6343653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Пушкин 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3767" r="4575"/>
          <a:stretch>
            <a:fillRect/>
          </a:stretch>
        </p:blipFill>
        <p:spPr bwMode="auto">
          <a:xfrm>
            <a:off x="1571604" y="1428736"/>
            <a:ext cx="6143668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500042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Сколько богатырей выходило из моря? 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50070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33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Сколько просьб было у звездочета- мудреца к царю Дадону? 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4" descr="https://ds02.infourok.ru/uploads/ex/0be7/0007726e-279455b7/img13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8036" t="7738" r="8036" b="14881"/>
          <a:stretch>
            <a:fillRect/>
          </a:stretch>
        </p:blipFill>
        <p:spPr bwMode="auto">
          <a:xfrm>
            <a:off x="1857356" y="1839885"/>
            <a:ext cx="5786478" cy="355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50070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7929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Сказки Лукоморья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викторина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2770" name="Picture 2" descr="http://www.lenagold.ru/fon/clipart/s/svit/svitolk13.jpg"/>
          <p:cNvPicPr>
            <a:picLocks noChangeAspect="1" noChangeArrowheads="1"/>
          </p:cNvPicPr>
          <p:nvPr/>
        </p:nvPicPr>
        <p:blipFill>
          <a:blip r:embed="rId3"/>
          <a:srcRect t="8333" r="2499" b="8333"/>
          <a:stretch>
            <a:fillRect/>
          </a:stretch>
        </p:blipFill>
        <p:spPr bwMode="auto">
          <a:xfrm rot="17211048">
            <a:off x="1231252" y="4035844"/>
            <a:ext cx="2443716" cy="1865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02289">
            <a:off x="1658271" y="3962787"/>
            <a:ext cx="15846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Сказки Пушкина читаем на вопросы  отвечаем.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https://fsd.multiurok.ru/html/2017/08/25/s_59a086d7a31bc/img_s678008_0_1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11966" t="8163" r="10256" b="17007"/>
          <a:stretch>
            <a:fillRect/>
          </a:stretch>
        </p:blipFill>
        <p:spPr bwMode="auto">
          <a:xfrm>
            <a:off x="4572000" y="3786190"/>
            <a:ext cx="4214842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Какими словами царица обращалась к волшебному зеркальцу?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786058"/>
            <a:ext cx="35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Свет мой, зеркальце! Скажи,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Да всю правду доложи: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Я ль на свете всех милее,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Всех румяней и белее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ЛУЧШИЙ ЗНАТОК СКАЗОК А.С. ПУШКИНА Какими словами царица обращалась к волшебному зеркальцу?  (Свет мой, зеркальце! Скажи,  Да всю правду доложи: Я ль на свете всех милее, Всех румяней и белее?) 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58594" t="60417" r="7812" b="5208"/>
          <a:stretch>
            <a:fillRect/>
          </a:stretch>
        </p:blipFill>
        <p:spPr bwMode="auto">
          <a:xfrm>
            <a:off x="714348" y="2643182"/>
            <a:ext cx="4572032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642918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Что кричал петушок, сидя на спице?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357562"/>
            <a:ext cx="3643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Кири-ку-ку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. Царству лёжа на боку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https://vse-shutochki.ru/images/images/1576068190448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714348" y="2000240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Расплачиваясь с Балдой, поп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подставил лоб. Что же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приговаривал Балда с укоризной?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286124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Не гонялся бы ты, поп, за дешевизной.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8850" name="Picture 2" descr="http://900igr.net/up/datai/202844/0016-025-.pn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2000" t="1746" r="2000" b="2211"/>
          <a:stretch>
            <a:fillRect/>
          </a:stretch>
        </p:blipFill>
        <p:spPr bwMode="auto">
          <a:xfrm>
            <a:off x="714348" y="2357430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141663"/>
            <a:ext cx="2038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60" y="3714751"/>
            <a:ext cx="147638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6975" t="-2632" r="-4651" b="-5263"/>
          <a:stretch>
            <a:fillRect/>
          </a:stretch>
        </p:blipFill>
        <p:spPr bwMode="auto">
          <a:xfrm>
            <a:off x="0" y="3143248"/>
            <a:ext cx="22859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6975" t="-2632" r="-4651" b="-5263"/>
          <a:stretch>
            <a:fillRect/>
          </a:stretch>
        </p:blipFill>
        <p:spPr bwMode="auto">
          <a:xfrm>
            <a:off x="152400" y="3295648"/>
            <a:ext cx="22859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6975" t="-2632" r="-4651" b="-5263"/>
          <a:stretch>
            <a:fillRect/>
          </a:stretch>
        </p:blipFill>
        <p:spPr bwMode="auto">
          <a:xfrm>
            <a:off x="111510" y="3429000"/>
            <a:ext cx="21744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43504" y="3071810"/>
            <a:ext cx="3643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Жил старик со своею старухой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У самого синего моря…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35716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Какими словами начинается «Сказка о рыбаке и рыбке»?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5844" name="Picture 4" descr="Старик ловил неводом рыбу, старуха пряла свою пряжу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20313" t="36459" r="23437" b="6249"/>
          <a:stretch>
            <a:fillRect/>
          </a:stretch>
        </p:blipFill>
        <p:spPr bwMode="auto">
          <a:xfrm>
            <a:off x="785786" y="2428868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present5.com/presentation/34108701_360583448/image-24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39584" t="34722" r="10416" b="13888"/>
          <a:stretch>
            <a:fillRect/>
          </a:stretch>
        </p:blipFill>
        <p:spPr bwMode="auto">
          <a:xfrm>
            <a:off x="714348" y="2214554"/>
            <a:ext cx="4286280" cy="4429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кого превращался царь Гвидон, когда летал в царство Салтана?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57187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 комара, муху, шмеля.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981205154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 rot="244165">
            <a:off x="4346697" y="396291"/>
            <a:ext cx="2096066" cy="22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Руслан и Людми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26401">
            <a:off x="852647" y="2872486"/>
            <a:ext cx="1911872" cy="236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940217047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2000232" y="357166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725379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 rot="20894457">
            <a:off x="2615200" y="2549293"/>
            <a:ext cx="1792801" cy="228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Сказка о царе Салтане112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 rot="378265">
            <a:off x="4461908" y="2448988"/>
            <a:ext cx="1808143" cy="25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931119034"/>
          <p:cNvPicPr>
            <a:picLocks noChangeAspect="1" noChangeArrowheads="1"/>
          </p:cNvPicPr>
          <p:nvPr/>
        </p:nvPicPr>
        <p:blipFill>
          <a:blip r:embed="rId8">
            <a:lum contrast="40000"/>
          </a:blip>
          <a:srcRect/>
          <a:stretch>
            <a:fillRect/>
          </a:stretch>
        </p:blipFill>
        <p:spPr bwMode="auto">
          <a:xfrm rot="20607433">
            <a:off x="496640" y="653162"/>
            <a:ext cx="1905936" cy="22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Сказка о попе"/>
          <p:cNvPicPr>
            <a:picLocks noChangeAspect="1" noChangeArrowheads="1"/>
          </p:cNvPicPr>
          <p:nvPr/>
        </p:nvPicPr>
        <p:blipFill>
          <a:blip r:embed="rId9">
            <a:lum contrast="40000"/>
          </a:blip>
          <a:srcRect/>
          <a:stretch>
            <a:fillRect/>
          </a:stretch>
        </p:blipFill>
        <p:spPr bwMode="auto">
          <a:xfrm rot="857242">
            <a:off x="6487990" y="553664"/>
            <a:ext cx="1899499" cy="244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667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991741">
            <a:off x="2535140" y="4297742"/>
            <a:ext cx="1948424" cy="219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s://fitabooks.ru/wp-content/uploads/2019/07/978-5-9930-2343-4.jp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 rot="838900">
            <a:off x="6596254" y="2772032"/>
            <a:ext cx="1928826" cy="2209138"/>
          </a:xfrm>
          <a:prstGeom prst="rect">
            <a:avLst/>
          </a:prstGeom>
          <a:noFill/>
        </p:spPr>
      </p:pic>
      <p:pic>
        <p:nvPicPr>
          <p:cNvPr id="18" name="Picture 14" descr="Руслан и Люджмила 1"/>
          <p:cNvPicPr>
            <a:picLocks noChangeAspect="1" noChangeArrowheads="1"/>
          </p:cNvPicPr>
          <p:nvPr/>
        </p:nvPicPr>
        <p:blipFill>
          <a:blip r:embed="rId12">
            <a:lum contrast="40000"/>
          </a:blip>
          <a:srcRect/>
          <a:stretch>
            <a:fillRect/>
          </a:stretch>
        </p:blipFill>
        <p:spPr bwMode="auto">
          <a:xfrm rot="1158268">
            <a:off x="5604567" y="4174502"/>
            <a:ext cx="1866220" cy="224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Users\пк1\Desktop\по сказкам пушкина\0001-002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7525"/>
            <a:ext cx="8429684" cy="62547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642918"/>
            <a:ext cx="62865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Читайте Пушкина, друзья!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Читайте сказки!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И будет жизнь тогда полна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Тепла и ласки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Читайте Пушкина, друзья!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_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Вот вам подсказка!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И пронесите сквозь года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Вы радость сказки!</a:t>
            </a:r>
          </a:p>
          <a:p>
            <a:pPr algn="ctr"/>
            <a:endParaRPr lang="ru-RU" sz="3000" b="1" i="1" dirty="0" smtClean="0">
              <a:solidFill>
                <a:srgbClr val="C00000"/>
              </a:solidFill>
            </a:endParaRPr>
          </a:p>
          <a:p>
            <a:pPr algn="ctr"/>
            <a:endParaRPr lang="ru-RU" sz="3000" b="1" i="1" dirty="0" smtClean="0">
              <a:solidFill>
                <a:srgbClr val="C00000"/>
              </a:solidFill>
            </a:endParaRPr>
          </a:p>
          <a:p>
            <a:pPr algn="ctr"/>
            <a:endParaRPr lang="ru-RU" sz="3000" b="1" i="1" dirty="0" smtClean="0">
              <a:solidFill>
                <a:srgbClr val="C00000"/>
              </a:solidFill>
            </a:endParaRPr>
          </a:p>
          <a:p>
            <a:r>
              <a:rPr lang="ru-RU" sz="3000" b="1" i="1" dirty="0" smtClean="0">
                <a:solidFill>
                  <a:srgbClr val="C00000"/>
                </a:solidFill>
              </a:rPr>
              <a:t> 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0ec4/00037dab-f8730868/4/img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t="3509" b="5263"/>
          <a:stretch>
            <a:fillRect/>
          </a:stretch>
        </p:blipFill>
        <p:spPr bwMode="auto">
          <a:xfrm>
            <a:off x="357158" y="285728"/>
            <a:ext cx="8457160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1\Desktop\по сказкам пушкина\img30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428604"/>
            <a:ext cx="442915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Александр Сергеевич Пушкин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Родился Александр Сергеевич в Москве 26 мая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(6 июня) 1799 года в дворянской помещичьей семье. Сочинил пять сказок. В них добро торжествует над злом.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Сказки А.С. Пушкина интересны, там происходят чудеса.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Его сказки хочется всегда читать до конца.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https://fsd.kopilkaurokov.ru/uploads/user_file_58206ec0054cf/img_user_file_58206ec0054cf_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0547" t="14063" r="47265" b="14062"/>
          <a:stretch>
            <a:fillRect/>
          </a:stretch>
        </p:blipFill>
        <p:spPr bwMode="auto">
          <a:xfrm>
            <a:off x="1000100" y="1000108"/>
            <a:ext cx="3357586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к1\Desktop\по сказкам пушкина\slide-6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57158" y="378375"/>
            <a:ext cx="8429684" cy="6099663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00100" y="428604"/>
            <a:ext cx="764386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Знают Пушкина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все на свете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Помнят сказки 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его наизусть…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Их герои живут 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с нами вместе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чудо - сказках есть 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радость и грусть…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творчеством А. С.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Пушкина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мы знакомы с детства. Читаем и любим его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сказки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стихи,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рассказы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сегодня вы вспомните то, что уже знакомо вам и узнаете много нового. Но чтобы войти в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сказочный мир Пушкина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надо знать волшебные слова.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Давайте попытаемся их вспомнить.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http://nslobodasohbbr.ucoz.ru/Pushkin/6fjZ43P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2928958" cy="300037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лукоморья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дуб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зеленый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Златая цепь на дубе том: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 днем и ночью кот ученый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Всё ходит по цепи кругом…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http://nslobodasohbbr.ucoz.ru/Pushkin/6fjZ43P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4214842" cy="400050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cdn.thinglink.me/api/image/406408570905559042/1240/10/scaletowidth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57158" y="357167"/>
            <a:ext cx="8429684" cy="613207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1\Desktop\по сказкам пушкина\hello_html_m57a4d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85786" y="428605"/>
            <a:ext cx="8358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казки русского поэта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пленили мягкостью и невинностью стиха. Путь в 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сказочный мир Пушкина открыт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51202" name="Picture 2" descr="https://img1.wbstatic.net/big/new/2220000/2229929-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857224" y="2786058"/>
            <a:ext cx="1500198" cy="1857388"/>
          </a:xfrm>
          <a:prstGeom prst="rect">
            <a:avLst/>
          </a:prstGeom>
          <a:noFill/>
        </p:spPr>
      </p:pic>
      <p:pic>
        <p:nvPicPr>
          <p:cNvPr id="51204" name="Picture 4" descr="https://www.spbdk.ru/upload/iblock/b9b/b9b7587a6713d168b053677809710a85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143108" y="4500570"/>
            <a:ext cx="1643074" cy="2071702"/>
          </a:xfrm>
          <a:prstGeom prst="rect">
            <a:avLst/>
          </a:prstGeom>
          <a:noFill/>
        </p:spPr>
      </p:pic>
      <p:pic>
        <p:nvPicPr>
          <p:cNvPr id="51206" name="Picture 6" descr="https://cdn1.ozone.ru/multimedia/1021494437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5357818" y="4357694"/>
            <a:ext cx="1714512" cy="2184526"/>
          </a:xfrm>
          <a:prstGeom prst="rect">
            <a:avLst/>
          </a:prstGeom>
          <a:noFill/>
        </p:spPr>
      </p:pic>
      <p:pic>
        <p:nvPicPr>
          <p:cNvPr id="51208" name="Picture 8" descr="https://i.ebayimg.com/00/s/ODAwWDYyNQ==/z/G~sAAOSw5cNYQZk6/$_57.JPG?set_id=8800005007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3714744" y="2714620"/>
            <a:ext cx="1643074" cy="2000264"/>
          </a:xfrm>
          <a:prstGeom prst="rect">
            <a:avLst/>
          </a:prstGeom>
          <a:noFill/>
        </p:spPr>
      </p:pic>
      <p:pic>
        <p:nvPicPr>
          <p:cNvPr id="51210" name="Picture 10" descr="https://cdn1.ozone.ru/multimedia/1005744707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7072330" y="2714620"/>
            <a:ext cx="1657324" cy="2128401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390</Words>
  <Application>Microsoft Office PowerPoint</Application>
  <PresentationFormat>Экран (4:3)</PresentationFormat>
  <Paragraphs>87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пк1</cp:lastModifiedBy>
  <cp:revision>120</cp:revision>
  <dcterms:created xsi:type="dcterms:W3CDTF">2020-06-01T20:09:36Z</dcterms:created>
  <dcterms:modified xsi:type="dcterms:W3CDTF">2020-06-05T04:33:15Z</dcterms:modified>
</cp:coreProperties>
</file>