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58" r:id="rId5"/>
    <p:sldId id="260" r:id="rId6"/>
    <p:sldId id="267" r:id="rId7"/>
    <p:sldId id="268" r:id="rId8"/>
    <p:sldId id="272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744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ет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0" r="1170" b="1565"/>
          <a:stretch/>
        </p:blipFill>
        <p:spPr bwMode="auto">
          <a:xfrm>
            <a:off x="0" y="0"/>
            <a:ext cx="9144000" cy="6750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19" y="4869160"/>
            <a:ext cx="8568953" cy="707886"/>
          </a:xfrm>
          <a:prstGeom prst="rect">
            <a:avLst/>
          </a:prstGeom>
        </p:spPr>
        <p:txBody>
          <a:bodyPr wrap="square"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Путешествие в страну безопасности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" y="116632"/>
            <a:ext cx="9144000" cy="3096344"/>
          </a:xfrm>
          <a:prstGeom prst="rect">
            <a:avLst/>
          </a:prstGeom>
        </p:spPr>
        <p:txBody>
          <a:bodyPr wrap="square">
            <a:prstTxWarp prst="textCan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6600" b="1" spc="50" dirty="0" smtClean="0">
                <a:ln w="11430">
                  <a:solidFill>
                    <a:srgbClr val="FFFF00"/>
                  </a:solidFill>
                </a:ln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Лето классное и безопасное!</a:t>
            </a:r>
            <a:endParaRPr lang="ru-RU" sz="6600" b="1" spc="50" dirty="0">
              <a:ln w="11430">
                <a:solidFill>
                  <a:srgbClr val="FFFF00"/>
                </a:solidFill>
              </a:ln>
              <a:solidFill>
                <a:srgbClr val="FF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32" name="Picture 8" descr="https://s.poembook.ru/theme/fd/2f/ca/6821c39300fdee022764bf80537b71e2ed04008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1728692" cy="17286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286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"/>
            <a:ext cx="8646987" cy="8367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Счастливых вам каникул!!!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911753" y="3501008"/>
            <a:ext cx="2232247" cy="3134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8770" y="3933055"/>
            <a:ext cx="4029123" cy="33769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3501008"/>
            <a:ext cx="4762500" cy="299085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1026" name="Picture 2" descr="C:\Users\Пользователь\Desktop\Каникулы\лето0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2736"/>
            <a:ext cx="5976664" cy="502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3717033"/>
            <a:ext cx="4029123" cy="31409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81095"/>
            <a:ext cx="4029123" cy="337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6816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2.infourok.ru/uploads/ex/012d/0002fae4-59a8af96/hello_html_beea3ac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14" t="6840" r="3772"/>
          <a:stretch/>
        </p:blipFill>
        <p:spPr bwMode="auto">
          <a:xfrm>
            <a:off x="0" y="0"/>
            <a:ext cx="9144000" cy="682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2204864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907704" y="32129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20688"/>
            <a:ext cx="7272808" cy="4893647"/>
          </a:xfrm>
          <a:prstGeom prst="rect">
            <a:avLst/>
          </a:prstGeom>
        </p:spPr>
        <p:txBody>
          <a:bodyPr wrap="square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3200" b="1" dirty="0">
                <a:solidFill>
                  <a:srgbClr val="FF0066"/>
                </a:solidFill>
                <a:latin typeface="Monotype Corsiva" pitchFamily="66" charset="0"/>
              </a:rPr>
              <a:t>Л</a:t>
            </a:r>
            <a:r>
              <a:rPr lang="ru-RU" sz="3000" b="1" dirty="0">
                <a:solidFill>
                  <a:srgbClr val="FF0066"/>
                </a:solidFill>
                <a:latin typeface="Monotype Corsiva" pitchFamily="66" charset="0"/>
              </a:rPr>
              <a:t>ето — самое </a:t>
            </a:r>
            <a:r>
              <a:rPr lang="ru-RU" sz="3000" b="1" dirty="0" smtClean="0">
                <a:solidFill>
                  <a:srgbClr val="FF0066"/>
                </a:solidFill>
                <a:latin typeface="Monotype Corsiva" pitchFamily="66" charset="0"/>
              </a:rPr>
              <a:t> долгожданное время </a:t>
            </a:r>
            <a:r>
              <a:rPr lang="ru-RU" sz="3000" b="1" dirty="0">
                <a:solidFill>
                  <a:srgbClr val="FF0066"/>
                </a:solidFill>
                <a:latin typeface="Monotype Corsiva" pitchFamily="66" charset="0"/>
              </a:rPr>
              <a:t>года </a:t>
            </a:r>
            <a:r>
              <a:rPr lang="ru-RU" sz="3000" b="1" dirty="0" smtClean="0">
                <a:solidFill>
                  <a:srgbClr val="FF0066"/>
                </a:solidFill>
                <a:latin typeface="Monotype Corsiva" pitchFamily="66" charset="0"/>
              </a:rPr>
              <a:t> и для </a:t>
            </a:r>
            <a:r>
              <a:rPr lang="ru-RU" sz="3000" b="1" dirty="0">
                <a:solidFill>
                  <a:srgbClr val="FF0066"/>
                </a:solidFill>
                <a:latin typeface="Monotype Corsiva" pitchFamily="66" charset="0"/>
              </a:rPr>
              <a:t>детей </a:t>
            </a:r>
            <a:r>
              <a:rPr lang="ru-RU" sz="3000" b="1" dirty="0" smtClean="0">
                <a:solidFill>
                  <a:srgbClr val="FF0066"/>
                </a:solidFill>
                <a:latin typeface="Monotype Corsiva" pitchFamily="66" charset="0"/>
              </a:rPr>
              <a:t>и для взрослых. </a:t>
            </a:r>
            <a:r>
              <a:rPr lang="ru-RU" sz="3000" b="1" dirty="0">
                <a:solidFill>
                  <a:srgbClr val="FF0066"/>
                </a:solidFill>
                <a:latin typeface="Monotype Corsiva" pitchFamily="66" charset="0"/>
              </a:rPr>
              <a:t>Пока есть возможность, хочется успеть всё: вволю погулять, искупаться, покататься на велосипеде, и заняться другими увлекательными делами, на которые зимой никогда не хватает времени. А чтобы </a:t>
            </a:r>
            <a:r>
              <a:rPr lang="ru-RU" sz="3000" b="1" dirty="0" smtClean="0">
                <a:solidFill>
                  <a:srgbClr val="FF0066"/>
                </a:solidFill>
                <a:latin typeface="Monotype Corsiva" pitchFamily="66" charset="0"/>
              </a:rPr>
              <a:t>  </a:t>
            </a:r>
            <a:r>
              <a:rPr lang="ru-RU" sz="3000" b="1" dirty="0">
                <a:solidFill>
                  <a:srgbClr val="FF0066"/>
                </a:solidFill>
                <a:latin typeface="Monotype Corsiva" pitchFamily="66" charset="0"/>
              </a:rPr>
              <a:t>каникулы не омрачились травмами и болезнями — достаточно соблюдать правила </a:t>
            </a:r>
            <a:r>
              <a:rPr lang="ru-RU" sz="3000" b="1" dirty="0" smtClean="0">
                <a:solidFill>
                  <a:srgbClr val="FF0066"/>
                </a:solidFill>
                <a:latin typeface="Monotype Corsiva" pitchFamily="66" charset="0"/>
              </a:rPr>
              <a:t>безопасности. Сейчас отправимся в страну под названием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«Безопасность»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605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martshopper.ru/img/aHR0cHM6Ly9jZG4xLm96b25lLnJ1L211bHRpbWVkaWEvMTAyODMyNDY1Mi5qcGc=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06" y="1"/>
            <a:ext cx="9126793" cy="685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-2" y="-1"/>
            <a:ext cx="2123729" cy="692697"/>
          </a:xfrm>
          <a:prstGeom prst="cloudCallout">
            <a:avLst/>
          </a:prstGeom>
          <a:solidFill>
            <a:srgbClr val="FFFF00"/>
          </a:solidFill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Район 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«Домашний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Выноска-облако 2"/>
          <p:cNvSpPr/>
          <p:nvPr/>
        </p:nvSpPr>
        <p:spPr>
          <a:xfrm>
            <a:off x="1547664" y="1"/>
            <a:ext cx="7596336" cy="692695"/>
          </a:xfrm>
          <a:prstGeom prst="cloudCallout">
            <a:avLst>
              <a:gd name="adj1" fmla="val -25015"/>
              <a:gd name="adj2" fmla="val 520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 дома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51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ch69sz.mskobr.ru/images/pp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19425" y="-28110"/>
            <a:ext cx="2051720" cy="1017312"/>
          </a:xfrm>
          <a:prstGeom prst="cloudCallout">
            <a:avLst>
              <a:gd name="adj1" fmla="val -12858"/>
              <a:gd name="adj2" fmla="val 4736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66"/>
                </a:solidFill>
                <a:latin typeface="Monotype Corsiva" pitchFamily="66" charset="0"/>
              </a:rPr>
              <a:t>Городок «Дорожный</a:t>
            </a:r>
            <a:endParaRPr lang="ru-RU" sz="2000" b="1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1857124" y="-28110"/>
            <a:ext cx="7308304" cy="764704"/>
          </a:xfrm>
          <a:prstGeom prst="cloudCallout">
            <a:avLst>
              <a:gd name="adj1" fmla="val -12667"/>
              <a:gd name="adj2" fmla="val 5494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 на дороге</a:t>
            </a:r>
            <a:endParaRPr lang="ru-RU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98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dn1.ozone.ru/multimedia/10283243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0" y="1"/>
            <a:ext cx="2411760" cy="620687"/>
          </a:xfrm>
          <a:prstGeom prst="cloudCallout">
            <a:avLst>
              <a:gd name="adj1" fmla="val -44396"/>
              <a:gd name="adj2" fmla="val 358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66"/>
                </a:solidFill>
                <a:latin typeface="Monotype Corsiva" pitchFamily="66" charset="0"/>
              </a:rPr>
              <a:t>Улица «Прогулочная»</a:t>
            </a:r>
            <a:endParaRPr lang="ru-RU" b="1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1763688" y="1"/>
            <a:ext cx="7380312" cy="620687"/>
          </a:xfrm>
          <a:prstGeom prst="cloudCallout">
            <a:avLst>
              <a:gd name="adj1" fmla="val -46406"/>
              <a:gd name="adj2" fmla="val 3115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  на улице</a:t>
            </a:r>
            <a:endParaRPr lang="ru-RU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007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nfodoski.ru/images/detailed/7/72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1403648" y="0"/>
            <a:ext cx="7740352" cy="69269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  на природе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0" y="0"/>
            <a:ext cx="2195736" cy="764704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Парк «Лесной»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309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schkola-nomer3.edu-penza.ru/parents/%D0%BA%D0%B0%D0%BA%20%D0%B2%D0%B5%D1%81%D1%82%D0%B8%20%D1%81%D0%B5%D0%B1%D1%8F%20%D0%BD%D0%B0%20%D0%B2%D0%BE%D0%B4%D0%B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597352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1691680" y="0"/>
            <a:ext cx="7452320" cy="764704"/>
          </a:xfrm>
          <a:prstGeom prst="cloudCallout">
            <a:avLst>
              <a:gd name="adj1" fmla="val -17197"/>
              <a:gd name="adj2" fmla="val 5069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 на воде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0" y="0"/>
            <a:ext cx="2483768" cy="69269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Набережная «Морская»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infodoski.ru/images/thumbnails/1024/896/detailed/5/13623.jpg"/>
          <p:cNvPicPr>
            <a:picLocks noChangeAspect="1" noChangeArrowheads="1"/>
          </p:cNvPicPr>
          <p:nvPr/>
        </p:nvPicPr>
        <p:blipFill>
          <a:blip r:embed="rId2" cstate="print"/>
          <a:srcRect t="7149" b="7060"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2411760" y="-315416"/>
            <a:ext cx="6732240" cy="792088"/>
          </a:xfrm>
          <a:prstGeom prst="cloudCallout">
            <a:avLst>
              <a:gd name="adj1" fmla="val -20135"/>
              <a:gd name="adj2" fmla="val 3323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пожарной безопасности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0" y="-315416"/>
            <a:ext cx="3275856" cy="720080"/>
          </a:xfrm>
          <a:prstGeom prst="cloudCallout">
            <a:avLst>
              <a:gd name="adj1" fmla="val -36750"/>
              <a:gd name="adj2" fmla="val 3133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Зона «Пожароопасная»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5" name="Picture 2" descr="http://t550278.sch.obrazovanie33.ru/upload/resize_cache/iblock/dd9/1000_1000_1/Pozharnaya-bezopasno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8587" b="79000"/>
          <a:stretch>
            <a:fillRect/>
          </a:stretch>
        </p:blipFill>
        <p:spPr bwMode="auto">
          <a:xfrm>
            <a:off x="8519931" y="-315416"/>
            <a:ext cx="624069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rshiandra.hmansy.muzkult.ru/media/2019/11/19/1265007501/telefony_e_kstrenny_x_sluzh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128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Библиотекарь</dc:creator>
  <cp:lastModifiedBy>1</cp:lastModifiedBy>
  <cp:revision>25</cp:revision>
  <dcterms:created xsi:type="dcterms:W3CDTF">2020-08-02T06:29:27Z</dcterms:created>
  <dcterms:modified xsi:type="dcterms:W3CDTF">2020-08-02T19:18:24Z</dcterms:modified>
</cp:coreProperties>
</file>