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76" r:id="rId3"/>
    <p:sldId id="273" r:id="rId4"/>
    <p:sldId id="277" r:id="rId5"/>
    <p:sldId id="257" r:id="rId6"/>
    <p:sldId id="279" r:id="rId7"/>
    <p:sldId id="278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3B60-64AC-4D2F-BDD5-1C04255E7CE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A7FA-9E7D-410F-88C5-F1137EE7B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5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052736"/>
            <a:ext cx="3240360" cy="432048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7086"/>
              </a:avLst>
            </a:prstTxWarp>
            <a:spAutoFit/>
          </a:bodyPr>
          <a:lstStyle/>
          <a:p>
            <a:pPr lvl="0" algn="ctr"/>
            <a:r>
              <a:rPr lang="ru-RU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Condensed" pitchFamily="34" charset="0"/>
              </a:rPr>
              <a:t> мир </a:t>
            </a:r>
          </a:p>
          <a:p>
            <a:pPr lvl="0" algn="ctr"/>
            <a:r>
              <a:rPr lang="ru-RU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Condensed" pitchFamily="34" charset="0"/>
              </a:rPr>
              <a:t>живописи </a:t>
            </a:r>
          </a:p>
          <a:p>
            <a:pPr lvl="0" algn="ctr"/>
            <a:r>
              <a:rPr lang="ru-RU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Condensed" pitchFamily="34" charset="0"/>
              </a:rPr>
              <a:t>снова дарит встречу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4104456" cy="2160240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4696"/>
                <a:gd name="adj2" fmla="val 980"/>
              </a:avLst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Виртуальное 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путешествие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 в мир 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искусства 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86104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История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России </a:t>
            </a:r>
          </a:p>
          <a:p>
            <a:pPr lvl="0" algn="ctr"/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 картинах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95856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lvl="0"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 Щербиновского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2708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loud.prezentacii.org/18/09/75800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832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годами живопись становится понятней,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к ней все чаще обращаемся опять.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Московских пригородов солнечные пятна,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Головки грезовской светящаяся прядь…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годами живопись становится нужнее, –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остальное ускользает и течет.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Стареет сцена и театры вместе с нею,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Кино и музыка иные, что ни год.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Одна лишь живопись внушает нам надежду,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неизменными останутся всегда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эти складки у пророка на одежде,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эта серая в промоинах вода.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мироздания распавшиеся звенья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Соединяются в музейной тишине,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продлеваются летящие мгновенья,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Запечатленные на сером полотне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loud.prezentacii.org/18/09/75800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3717032"/>
            <a:ext cx="5073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Пускай  назад история листает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Страницы легендарные свои,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И память, через годы пролетая, 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Ведет опять в походы и бои.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Сегодня будет час воспоминаний,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 в сердце тесно от высоких слов.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Сегодня будет час напоминаний</a:t>
            </a:r>
          </a:p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 подвигах и доблести  дедов. </a:t>
            </a:r>
            <a:endParaRPr lang="ru-RU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76672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Исторический жанр в живописи получил свое развитие в  эпоху Возрождения.  Он считался высшей ступенькой достижений живописцев, поэтому картины писались только на значительные, заслуживающие отображения на холсте темы с глубоким внутренним смыслом.</a:t>
            </a:r>
            <a:b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Историческая живопись в России появилась во второй половине 18 века и практически сразу заняла ведущее место.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 descr="http://voskresenie.cherepovets.ru/main_page_pics/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"/>
            <a:ext cx="5724128" cy="6021288"/>
          </a:xfrm>
          <a:prstGeom prst="rect">
            <a:avLst/>
          </a:prstGeom>
          <a:noFill/>
        </p:spPr>
      </p:pic>
      <p:pic>
        <p:nvPicPr>
          <p:cNvPr id="3" name="Picture 2" descr="https://regnum.ru/uploads/pictures/news/2015/12/11/regnum_picture_1449862180595073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501546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3024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Принято полагать, что Русское государство началось с призвания варягов на Русь в роли правителей. На картине Виктора Михайловича Васнецова изображена одна из ключевых историй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«Повести временных лет», связанная с образованием Древнерусского государства, – легенда о призвании варягов.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9492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В.М.Васнецов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Призвание варягов . (1909)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 descr="https://avatars.mds.yandex.net/get-pdb/2074318/408db174-54e8-4228-b2f6-a745c3eb3e82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1125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602128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В.Васнецов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Крещение Руси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(1890)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Картина  запечатлевает один из особенно важных моментов истории древней Руси. Она красочно изображает сцену крещения Руси в 988 году, когда великий князь Владимир провёл массовое крещение русского народа в водах Днепра.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                                                            </a:t>
            </a:r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4" name="Picture 10" descr="https://aipa.ru/76805-thickbox_default/violetta-zolotaya-ramka-bagetnaya-universalnaya-dlya-kartiny.jpg"/>
          <p:cNvPicPr>
            <a:picLocks noChangeAspect="1" noChangeArrowheads="1"/>
          </p:cNvPicPr>
          <p:nvPr/>
        </p:nvPicPr>
        <p:blipFill>
          <a:blip r:embed="rId2" cstate="print"/>
          <a:srcRect l="4380" t="12990" r="3640" b="12522"/>
          <a:stretch>
            <a:fillRect/>
          </a:stretch>
        </p:blipFill>
        <p:spPr bwMode="auto">
          <a:xfrm>
            <a:off x="3203848" y="116632"/>
            <a:ext cx="5832648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2592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Куликовская битва, знаменовавшая собой начало освобождения Руси от татаро-монгольского ига, началась с поединка двух богатырей - русского Пересвета и татарина Челубея.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58052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И. Авилов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Поединок Пересвета и Челубея (1943 )  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get-zen_doc/1885164/pub_5dbe6408e6cb9b00b129e913_5dbe6b1074f1bc00ae7754f7/scale_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540060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237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                                                            </a:t>
            </a:r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5" name="Picture 10" descr="https://aipa.ru/76805-thickbox_default/violetta-zolotaya-ramka-bagetnaya-universalnaya-dlya-kartiny.jpg"/>
          <p:cNvPicPr>
            <a:picLocks noChangeAspect="1" noChangeArrowheads="1"/>
          </p:cNvPicPr>
          <p:nvPr/>
        </p:nvPicPr>
        <p:blipFill>
          <a:blip r:embed="rId2" cstate="print"/>
          <a:srcRect l="4380" t="12990" r="3640" b="12522"/>
          <a:stretch>
            <a:fillRect/>
          </a:stretch>
        </p:blipFill>
        <p:spPr bwMode="auto">
          <a:xfrm>
            <a:off x="3059832" y="116632"/>
            <a:ext cx="5976664" cy="5544616"/>
          </a:xfrm>
          <a:prstGeom prst="rect">
            <a:avLst/>
          </a:prstGeom>
          <a:noFill/>
        </p:spPr>
      </p:pic>
      <p:pic>
        <p:nvPicPr>
          <p:cNvPr id="6" name="Picture 2" descr="https://proshloe.com/wp-content/uploads/2019/11/image1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4726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764704"/>
            <a:ext cx="2520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картине изображён кульминационный момент Сибирского похода Ермака Тимофеевича 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(1581—1585) - сражение 1582 года между казачьей   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дружиной Ермака и огромным войском, собранным 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сибирским ханом Кучумом.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87727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В.Суриков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Покорение Сибири Ермаком Тимофеевичем.  (1895)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                                                            </a:t>
            </a:r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59492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В.И.Суриков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Боярыня Морозова (1887)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Картина  повествует о расколе в русской православной церкви в середине Х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столетия. Против церковных реформ патриарха Никона выступила оппозиция во главе с протопопом А.Петровым и боярыней Феодосией Морозовой. Активная противница нововведений была сослана в монастырь, где и погибла.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s://avatanplus.com/files/resources/original/5aa568f51d7401621621fd81.png"/>
          <p:cNvPicPr>
            <a:picLocks noChangeAspect="1" noChangeArrowheads="1"/>
          </p:cNvPicPr>
          <p:nvPr/>
        </p:nvPicPr>
        <p:blipFill>
          <a:blip r:embed="rId2" cstate="print"/>
          <a:srcRect l="2345" t="4917" r="3838" b="6792"/>
          <a:stretch>
            <a:fillRect/>
          </a:stretch>
        </p:blipFill>
        <p:spPr bwMode="auto">
          <a:xfrm>
            <a:off x="3275856" y="116632"/>
            <a:ext cx="5760640" cy="5616624"/>
          </a:xfrm>
          <a:prstGeom prst="rect">
            <a:avLst/>
          </a:prstGeom>
          <a:noFill/>
        </p:spPr>
      </p:pic>
      <p:pic>
        <p:nvPicPr>
          <p:cNvPr id="10" name="Picture 2" descr="https://img2.badfon.ru/original/2098x1080/0/f3/surikov-boyarynya-moroz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53285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                                                            </a:t>
            </a:r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12290" name="Picture 2" descr="https://avatars.mds.yandex.net/get-pdb/1953171/e28b57ef-d8c9-4f66-9da5-cb051de726e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5966377" cy="5544616"/>
          </a:xfrm>
          <a:prstGeom prst="rect">
            <a:avLst/>
          </a:prstGeom>
          <a:noFill/>
        </p:spPr>
      </p:pic>
      <p:pic>
        <p:nvPicPr>
          <p:cNvPr id="5" name="Picture 2" descr="https://s-t-o-l.com/wp-content/uploads/2018/01/U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4726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59492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В.Суриков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 стрелецкой казни. (1881)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2520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произведения связана с историческими событиями конца XVII века — подавлением 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Петром 1 стрелецкого бунта 1698 года, организованного царевной Софьей,   и казнью мятежных стрельцов</a:t>
            </a:r>
            <a:r>
              <a:rPr lang="ru-RU" sz="2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                                                            </a:t>
            </a:r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11268" name="Picture 4" descr="https://f1.pngfuel.com/png/375/431/678/background-design-frame-drawing-picture-frames-collage-rectangle-yellow-interior-design-square-png-clip-art.png"/>
          <p:cNvPicPr>
            <a:picLocks noChangeAspect="1" noChangeArrowheads="1"/>
          </p:cNvPicPr>
          <p:nvPr/>
        </p:nvPicPr>
        <p:blipFill>
          <a:blip r:embed="rId2" cstate="print"/>
          <a:srcRect l="2857" t="2428" r="2857" b="4108"/>
          <a:stretch>
            <a:fillRect/>
          </a:stretch>
        </p:blipFill>
        <p:spPr bwMode="auto">
          <a:xfrm>
            <a:off x="2915816" y="188640"/>
            <a:ext cx="6120680" cy="5328592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a/a1/%D0%92%D0%B0%D1%81%D0%B8%D0%BB%D0%B8%D0%B9_%D0%9F%D0%B5%D1%80%D0%BE%D0%B2._%D0%92%D0%BE%D1%81%D1%81%D1%82%D0%B0%D0%BD%D0%B8%D0%B5_%D0%B4%D0%B5%D0%BA%D0%B0%D0%B1%D1%80%D0%B8%D1%81%D1%82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5503032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587727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Василий Перов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Восстание декабристов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1870-1880-е годы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картине  запечатлён один из ключевых моментов восстания на Сенатской площади. Декабрист П.Г. Каховский, который накануне призывал к уничтожению императорской фамилии и вызывался лично убить Николая I, стреляет в генерал-губернатора Санкт-Петербурга М.А. Милорадовича.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309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1</cp:lastModifiedBy>
  <cp:revision>51</cp:revision>
  <dcterms:created xsi:type="dcterms:W3CDTF">2020-10-30T08:31:24Z</dcterms:created>
  <dcterms:modified xsi:type="dcterms:W3CDTF">2020-11-02T20:04:23Z</dcterms:modified>
</cp:coreProperties>
</file>