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70" r:id="rId5"/>
    <p:sldId id="269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2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2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7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2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4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8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13B4-F003-4AD7-98E3-9C29A6155AA0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9D92-43D4-4FDF-AD35-ABD5F82C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ab7/00156776-7b828882/hello_html_7021a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dmrbdu.ru/library/images/2020/stend/30-10-20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954" y="732845"/>
            <a:ext cx="3388656" cy="29089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499992" y="908720"/>
            <a:ext cx="3986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D60093"/>
                </a:solidFill>
                <a:latin typeface="Monotype Corsiva" pitchFamily="66" charset="0"/>
              </a:rPr>
              <a:t>Научи своё сердце добру</a:t>
            </a:r>
            <a:endParaRPr lang="ru-RU" sz="6000" b="1" dirty="0">
              <a:solidFill>
                <a:srgbClr val="D60093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68285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 1905 - 1995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306896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115 лет со дня рождения </a:t>
            </a:r>
          </a:p>
        </p:txBody>
      </p:sp>
      <p:pic>
        <p:nvPicPr>
          <p:cNvPr id="8" name="Picture 2" descr="https://yard.kraslib.ru/img/vv/top/troepolskiy_belyy_b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98" y="4153200"/>
            <a:ext cx="1532933" cy="20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5906" y="3682858"/>
            <a:ext cx="4733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66CC"/>
                </a:solidFill>
                <a:latin typeface="Arial Black" pitchFamily="34" charset="0"/>
              </a:rPr>
              <a:t>Гавриила</a:t>
            </a:r>
          </a:p>
          <a:p>
            <a:pPr algn="ctr"/>
            <a:r>
              <a:rPr lang="ru-RU" sz="4000" dirty="0" smtClean="0">
                <a:solidFill>
                  <a:srgbClr val="0066CC"/>
                </a:solidFill>
                <a:latin typeface="Arial Black" pitchFamily="34" charset="0"/>
              </a:rPr>
              <a:t> Николаевича</a:t>
            </a:r>
          </a:p>
          <a:p>
            <a:pPr algn="ctr"/>
            <a:r>
              <a:rPr lang="ru-RU" sz="4000" dirty="0" smtClean="0">
                <a:solidFill>
                  <a:srgbClr val="0066CC"/>
                </a:solidFill>
                <a:latin typeface="Arial Black" pitchFamily="34" charset="0"/>
              </a:rPr>
              <a:t> Троепольского</a:t>
            </a:r>
            <a:endParaRPr lang="ru-RU" sz="4000" dirty="0">
              <a:solidFill>
                <a:srgbClr val="0066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9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jimcdn.com/app/cms/image/transf/none/path/s6b4300f26f436163/backgroundarea/i40cb5f2d15b55353/version/1519665977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" y="45719"/>
            <a:ext cx="9570539" cy="71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s4.pikabu.ru/post_img/2015/11/29/5/1448777761_23843294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 bwMode="auto">
          <a:xfrm rot="781008">
            <a:off x="5490646" y="1190517"/>
            <a:ext cx="3421257" cy="2451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5779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29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ноября – день  рождения 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 Гавриила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Николаевича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Троепольского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2400" b="1" dirty="0"/>
              <a:t> 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29754" y="4149080"/>
            <a:ext cx="6306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Гавриил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Николаевич  – писатель особой величины, которого волновали вечные темы добра и зла, справедливости, неравнодушия, при этом писатель – малоизученный, оставшийся во многих поколениях читателей автором одной книги.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2745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  Это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один из удивительнейших русских советских писателей послевоенного поколения, плеяда которых так решительно вошла в  литературу в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незабываемые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60-70-е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годы прошлого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века.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jimcdn.com/app/cms/image/transf/none/path/s6b4300f26f436163/backgroundarea/i40cb5f2d15b55353/version/1519665977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5779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  Будущий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писатель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родился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селе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Новоспасском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Воронежской области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в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семье сельского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священника.    После окончания сельскохозяйственного училища работал сначала учителем, а позже агрономом. Профессия наложила отпечаток на литературные произведения Троепольского. Он является одним из лучших авторов, писавших на темы природы и сельского хозяйства.</a:t>
            </a:r>
          </a:p>
        </p:txBody>
      </p:sp>
      <p:pic>
        <p:nvPicPr>
          <p:cNvPr id="12" name="Picture 5" descr="https://3.bp.blogspot.com/-Tp5Py5W8i4g/Wh8yFHbaE2I/AAAAAAABBBQ/psPw8yvNrrg3TmHjHwhWGqj2x94kepPUgCEwYBhgL/s1600/20131212102330trp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794063"/>
            <a:ext cx="2093875" cy="23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7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jimcdn.com/app/cms/image/transf/none/path/s6b4300f26f436163/backgroundarea/i40cb5f2d15b55353/version/1519665977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" y="52397"/>
            <a:ext cx="9570539" cy="71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5779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55576" y="1018762"/>
            <a:ext cx="7884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С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1954 г.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Г.Н. Троепольский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полностью посвятил себя литературе и переехал жить в Воронеж. В 1976-1987 годах он работал в журнале «Наш современник». Его перу принадлежит ряд публицистических произведений. </a:t>
            </a:r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Однако самое известное творение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Г.Н. Троепольского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– это повесть «Белый Бим Чёрное ухо», принёсшее ему мировую славу. </a:t>
            </a:r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Это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пронзительная история о сострадании и жестокости, о дружбе и предательстве и о той безграничной преданности, на которую способен далеко не каждый человек и которая вела ирландского сеттера Бима вслед за хозяином до тех пор, пока Бим был способен идти.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DFDA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Будущий писатель родился в семье священника.    После окончания сельскохозяйственного училища работал сначала учителем, а позже агрономом. Профессия наложила отпечаток на литературные произведения Троепольского. Он является одним из лучших авторов, писавших на темы природы и сельского хозяйства.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https://4.bp.blogspot.com/-wx8NJ-NdkFA/XAD_NCPNihI/AAAAAAAABA8/EAUu_Dn-KzYgoZGzBEN8SDrBRhW9iMo3QCLcBGAs/s1600/CUapiMQsy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76" y="4681060"/>
            <a:ext cx="1406216" cy="20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2.labirint.ru/rcimg/24287ed38f5f8815ccf1dc33fa7823d7/1920x1080/books39/384212/ph_1.jpg?15637088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76056" y="4525262"/>
            <a:ext cx="1465015" cy="20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yard.kraslib.ru/img/vv/top/troepolskiy_belyy_b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380833" cy="21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7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jimcdn.com/app/cms/image/transf/none/path/s6b4300f26f436163/backgroundarea/i40cb5f2d15b55353/version/1519665977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" y="16576"/>
            <a:ext cx="9570539" cy="71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5779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67944" y="4149080"/>
            <a:ext cx="49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57851"/>
            <a:ext cx="4109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 знак любви и преданности  главному герою книги -  Белому Биму - установили памятник в  Воронеже перед зданием кукольного театра. 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4.bp.blogspot.com/-mq_0h1LStz4/Wh8yHULJY2I/AAAAAAABBCE/5Vr1oPM6Fm8xhHtVvTDsNTKLBunOyWzUQCEwYBhgL/s400/image003-215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7796"/>
            <a:ext cx="1552883" cy="2166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11" descr="http://www.papmambook.ru/images/upl/tinymce/articles_850_52eb88f7921d3b8d1e27042cde31161993e98295e4c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8453" b="5127"/>
          <a:stretch/>
        </p:blipFill>
        <p:spPr bwMode="auto">
          <a:xfrm>
            <a:off x="1475656" y="3068960"/>
            <a:ext cx="6452893" cy="19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6530" y="5517232"/>
            <a:ext cx="5719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Книги  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Гавриила Николаевича Троепольского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переведены на 52 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31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jimcdn.com/app/cms/image/transf/none/path/s6b4300f26f436163/backgroundarea/i40cb5f2d15b55353/version/1519665977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1"/>
            <a:ext cx="9613836" cy="6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5779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29754" y="4149080"/>
            <a:ext cx="630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105" name="Picture 9" descr="https://risovashki.tv/media/content_images/2018/05/28/06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9382"/>
            <a:ext cx="169099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s04.infourok.ru/uploads/ex/05df/000b025e-0b99e20e/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r="59269" b="10305"/>
          <a:stretch/>
        </p:blipFill>
        <p:spPr bwMode="auto">
          <a:xfrm>
            <a:off x="7100651" y="1548360"/>
            <a:ext cx="1647814" cy="236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ds04.infourok.ru/uploads/ex/05df/000b025e-0b99e20e/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8" t="45840" r="29653" b="30493"/>
          <a:stretch/>
        </p:blipFill>
        <p:spPr bwMode="auto">
          <a:xfrm>
            <a:off x="5597405" y="4293096"/>
            <a:ext cx="2704470" cy="163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s04.infourok.ru/uploads/ex/05df/000b025e-0b99e20e/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8" t="18704" r="29653" b="55118"/>
          <a:stretch/>
        </p:blipFill>
        <p:spPr bwMode="auto">
          <a:xfrm>
            <a:off x="2374558" y="1685044"/>
            <a:ext cx="2009087" cy="150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ds04.infourok.ru/uploads/ex/05df/000b025e-0b99e20e/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8" t="16419" r="-2330" b="59163"/>
          <a:stretch/>
        </p:blipFill>
        <p:spPr bwMode="auto">
          <a:xfrm>
            <a:off x="2843808" y="4051105"/>
            <a:ext cx="2680993" cy="16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ds04.infourok.ru/uploads/ex/05df/000b025e-0b99e20e/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2" t="73223" r="16823" b="9041"/>
          <a:stretch/>
        </p:blipFill>
        <p:spPr bwMode="auto">
          <a:xfrm>
            <a:off x="4644008" y="2035448"/>
            <a:ext cx="2194826" cy="1493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91680" y="657852"/>
            <a:ext cx="627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«Счастливые минуты в жизни Бима и его хозяина»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41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221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2020-11-17T13:29:10Z</dcterms:created>
  <dcterms:modified xsi:type="dcterms:W3CDTF">2020-11-26T08:27:24Z</dcterms:modified>
</cp:coreProperties>
</file>