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2" r:id="rId3"/>
    <p:sldId id="284" r:id="rId4"/>
    <p:sldId id="276" r:id="rId5"/>
    <p:sldId id="286" r:id="rId6"/>
    <p:sldId id="291" r:id="rId7"/>
    <p:sldId id="293" r:id="rId8"/>
    <p:sldId id="294" r:id="rId9"/>
    <p:sldId id="296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E0296"/>
    <a:srgbClr val="B50B78"/>
    <a:srgbClr val="972958"/>
    <a:srgbClr val="BB0598"/>
    <a:srgbClr val="873976"/>
    <a:srgbClr val="992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487D-FB0E-4108-8A98-70B5F32DE19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89F7-7660-4335-8740-F4AB152F2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6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487D-FB0E-4108-8A98-70B5F32DE19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89F7-7660-4335-8740-F4AB152F2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4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487D-FB0E-4108-8A98-70B5F32DE19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89F7-7660-4335-8740-F4AB152F2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9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487D-FB0E-4108-8A98-70B5F32DE19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89F7-7660-4335-8740-F4AB152F2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2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487D-FB0E-4108-8A98-70B5F32DE19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89F7-7660-4335-8740-F4AB152F2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487D-FB0E-4108-8A98-70B5F32DE19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89F7-7660-4335-8740-F4AB152F2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3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487D-FB0E-4108-8A98-70B5F32DE19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89F7-7660-4335-8740-F4AB152F2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4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487D-FB0E-4108-8A98-70B5F32DE19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89F7-7660-4335-8740-F4AB152F2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1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487D-FB0E-4108-8A98-70B5F32DE19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89F7-7660-4335-8740-F4AB152F2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8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487D-FB0E-4108-8A98-70B5F32DE19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89F7-7660-4335-8740-F4AB152F2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487D-FB0E-4108-8A98-70B5F32DE19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89F7-7660-4335-8740-F4AB152F2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7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487D-FB0E-4108-8A98-70B5F32DE19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89F7-7660-4335-8740-F4AB152F2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1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ds05.infourok.ru/uploads/ex/0351/000a1570-d3b8c5d4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" y="-3424"/>
            <a:ext cx="9144000" cy="70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0616" y="72273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МКУК «Детская библиотека» </a:t>
            </a:r>
            <a:r>
              <a:rPr lang="ru-RU" b="1" dirty="0" err="1" smtClean="0">
                <a:solidFill>
                  <a:srgbClr val="FFFF00"/>
                </a:solidFill>
              </a:rPr>
              <a:t>Старощербиновского</a:t>
            </a:r>
            <a:r>
              <a:rPr lang="ru-RU" b="1" dirty="0" smtClean="0">
                <a:solidFill>
                  <a:srgbClr val="FFFF00"/>
                </a:solidFill>
              </a:rPr>
              <a:t> сельского поселения </a:t>
            </a:r>
            <a:r>
              <a:rPr lang="ru-RU" b="1" dirty="0" err="1" smtClean="0">
                <a:solidFill>
                  <a:srgbClr val="FFFF00"/>
                </a:solidFill>
              </a:rPr>
              <a:t>Щербиновского</a:t>
            </a:r>
            <a:r>
              <a:rPr lang="ru-RU" b="1" dirty="0" smtClean="0">
                <a:solidFill>
                  <a:srgbClr val="FFFF00"/>
                </a:solidFill>
              </a:rPr>
              <a:t> района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00808"/>
            <a:ext cx="7776864" cy="255454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02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Волшебных слов </a:t>
            </a:r>
          </a:p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02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чудесный мир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E02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2" descr="http://mkukcbs.ru/images/stories/archive_2020_photo/21m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0"/>
          <a:stretch/>
        </p:blipFill>
        <p:spPr bwMode="auto">
          <a:xfrm>
            <a:off x="2411760" y="4255353"/>
            <a:ext cx="6660232" cy="2753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9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5.infourok.ru/uploads/ex/0351/000a1570-d3b8c5d4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24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382" y="2521060"/>
            <a:ext cx="8927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Arial Black" pitchFamily="34" charset="0"/>
              </a:rPr>
              <a:t>Поэзия – мелодия души,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Arial Black" pitchFamily="34" charset="0"/>
              </a:rPr>
              <a:t>И струны так затрагивает сильно,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Arial Black" pitchFamily="34" charset="0"/>
              </a:rPr>
              <a:t>Стихи ведь обладают энергией любви,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Arial Black" pitchFamily="34" charset="0"/>
              </a:rPr>
              <a:t>И как гранит они всесильны!</a:t>
            </a:r>
          </a:p>
        </p:txBody>
      </p:sp>
      <p:pic>
        <p:nvPicPr>
          <p:cNvPr id="6" name="Picture 2" descr="https://artcollege.by/wp-content/uploads/2019/03/b5aca5d9d000a3f087741f89da0a751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2" t="11526" r="1" b="30490"/>
          <a:stretch/>
        </p:blipFill>
        <p:spPr bwMode="auto">
          <a:xfrm>
            <a:off x="539552" y="4221088"/>
            <a:ext cx="3456384" cy="16993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multiurok.ru/img/123270/image_5e7626e39b19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5" t="50950" r="8944" b="2963"/>
          <a:stretch/>
        </p:blipFill>
        <p:spPr bwMode="auto">
          <a:xfrm>
            <a:off x="3419872" y="116632"/>
            <a:ext cx="2816470" cy="207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3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351/000a1570-d3b8c5d4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221"/>
            <a:ext cx="9144000" cy="70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torage.fabulae.ru/images/gifts/gift_6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15"/>
            <a:ext cx="2131101" cy="1610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.mycdn.me/i?r=AzEPZsRbOZEKgBhR0XGMT1Rk_qVbKclgXAr_A1uFi7byg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2" y="332656"/>
            <a:ext cx="4608512" cy="2393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06896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Всемирный день поэзии был учрежден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делегатами 30 - й сессии Генеральной конференции ЮНЕСКО в 1999 году.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А первый Всемирный день поэзии прошел в Париже 21 марта 2000 года.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 С тех пор стало доброй традицией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отмечать этот прекрасный праздник. 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9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351/000a1570-d3b8c5d4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" y="-26490"/>
            <a:ext cx="9251504" cy="70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torage.fabulae.ru/images/gifts/gift_6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" y="24426"/>
            <a:ext cx="2354645" cy="1779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9090" y="1340768"/>
            <a:ext cx="675697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Поэзия нам дарит красоту</a:t>
            </a:r>
          </a:p>
          <a:p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И новый мир волшебный раскрывает,</a:t>
            </a:r>
          </a:p>
          <a:p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Показывает жизни полноту.</a:t>
            </a:r>
          </a:p>
          <a:p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Пускай весь мир поэтов прославляет!</a:t>
            </a:r>
          </a:p>
          <a:p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8" descr="https://productforhomeandgarden.ru/img/1023807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94" y="4511433"/>
            <a:ext cx="1058411" cy="14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uchportfolio.ru/public_files/1457534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45273"/>
            <a:ext cx="1103678" cy="14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libcat.ru/uploads/posts/book/vasilij-zhukovskij-pevec-vo-stane-russkih-voinov-stihotvoreniya-ballady-poem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1044"/>
            <a:ext cx="1080120" cy="15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s://static1.appsda.com/ios-screenshot/_4f3dc2451f391_fu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8537"/>
            <a:ext cx="1322247" cy="198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9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351/000a1570-d3b8c5d4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9144000" cy="683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0151" y="116632"/>
            <a:ext cx="3514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А. А. Фет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«Весенний дождь»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s://ru-static.z-dn.net/files/d97/b7492317f2ef87baa16a36a37e5a6e5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0" t="29887" r="2900" b="32081"/>
          <a:stretch/>
        </p:blipFill>
        <p:spPr bwMode="auto">
          <a:xfrm>
            <a:off x="698383" y="4487756"/>
            <a:ext cx="1686344" cy="12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4" y="947629"/>
            <a:ext cx="45963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Еще светло перед окном,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В разрывы облак солнце блещет,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И воробей своим крылом,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В песке </a:t>
            </a:r>
            <a:r>
              <a:rPr lang="ru-RU" sz="2400" b="1" dirty="0" err="1" smtClean="0">
                <a:solidFill>
                  <a:srgbClr val="0000FF"/>
                </a:solidFill>
                <a:latin typeface="Monotype Corsiva" pitchFamily="66" charset="0"/>
              </a:rPr>
              <a:t>купаяся</a:t>
            </a: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, трепещет.</a:t>
            </a:r>
          </a:p>
          <a:p>
            <a:endParaRPr lang="ru-RU" sz="2400" b="1" dirty="0">
              <a:solidFill>
                <a:srgbClr val="0000FF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А уж от неба до земли,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Качаясь, движется завеса,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И будто в золотой пыли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Стоит за ней опушка леса.</a:t>
            </a:r>
          </a:p>
          <a:p>
            <a:endParaRPr lang="ru-RU" sz="2400" b="1" dirty="0">
              <a:solidFill>
                <a:srgbClr val="0000FF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Две капли брызнули в стекло,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От лип душистым медом тянет,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И что – то к саду подошло,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По свежим листьям барабанит.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9" name="Picture 6" descr="https://ds04.infourok.ru/uploads/ex/0b25/00000b24-6c87d40e/img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4" t="25063" r="2412" b="8103"/>
          <a:stretch/>
        </p:blipFill>
        <p:spPr bwMode="auto">
          <a:xfrm>
            <a:off x="6588224" y="2747847"/>
            <a:ext cx="1619646" cy="1669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ds02.infourok.ru/uploads/ex/0311/00046fe0-889f54f9/img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60415" r="57150" b="3890"/>
          <a:stretch/>
        </p:blipFill>
        <p:spPr bwMode="auto">
          <a:xfrm>
            <a:off x="7048051" y="4448831"/>
            <a:ext cx="1877501" cy="1427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1.ozone.ru/multimedia/10205619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668">
            <a:off x="477668" y="1782367"/>
            <a:ext cx="17896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fs.znanio.ru/d5af0e/37/67/7d1eff8dda69628da9823cf5851d1304f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2" b="73660"/>
          <a:stretch/>
        </p:blipFill>
        <p:spPr bwMode="auto">
          <a:xfrm>
            <a:off x="6474414" y="916789"/>
            <a:ext cx="1823199" cy="1511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torage.fabulae.ru/images/gifts/gift_649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" y="18296"/>
            <a:ext cx="2068872" cy="156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8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351/000a1570-d3b8c5d4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7" y="0"/>
            <a:ext cx="9144000" cy="70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torage.fabulae.ru/images/gifts/gift_6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" y="18296"/>
            <a:ext cx="1852848" cy="1400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700161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endParaRPr lang="ru-RU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fontAlgn="t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Еду</a:t>
            </a: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. Тихо. Слышны звоны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Под копытом на снегу.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Только серые вороны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Расшумелись на лугу.</a:t>
            </a:r>
          </a:p>
          <a:p>
            <a:pPr fontAlgn="t"/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Заколдован невидимкой,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Дремлет лес под сказку сна.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Словно белою косынкой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Повязалася </a:t>
            </a: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сосна.</a:t>
            </a:r>
          </a:p>
          <a:p>
            <a:pPr fontAlgn="t"/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Понагнулась, как старушка,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Оперлася на клюку,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А под самою макушкой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Долбит дятел на суку.</a:t>
            </a:r>
          </a:p>
          <a:p>
            <a:pPr fontAlgn="t"/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Скачет конь, простору много.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Валит снег и стелет шаль.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Бесконечная дорога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Убегает лентой вдаль</a:t>
            </a:r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076" name="Picture 4" descr="https://img1.postila.ru/storage/7584000/7561483/69d5ce3969814f01821b7be56636ed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32" y="4149080"/>
            <a:ext cx="2073831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heslide.ru/img/thumbs/1613815e7760744297412092b03cf228-800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/>
          <a:stretch/>
        </p:blipFill>
        <p:spPr bwMode="auto">
          <a:xfrm>
            <a:off x="611560" y="3578017"/>
            <a:ext cx="1663072" cy="2002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culture.ru/storage/images/f89f98f6bf3b5b7577b24ac11f8bcb85/7d122587097318b33f00352fd3b6569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5051" r="44057" b="5780"/>
          <a:stretch/>
        </p:blipFill>
        <p:spPr bwMode="auto">
          <a:xfrm>
            <a:off x="1006499" y="1340768"/>
            <a:ext cx="1549277" cy="1820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kidka-krasnodar.ru/images/prodacts/sourse/61955/61955864_stihotvoreniya-izdatelstvo-eksmo-oo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959">
            <a:off x="6725130" y="1041213"/>
            <a:ext cx="1849025" cy="26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26064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Сергей Есенин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«Пороша»</a:t>
            </a:r>
          </a:p>
        </p:txBody>
      </p:sp>
    </p:spTree>
    <p:extLst>
      <p:ext uri="{BB962C8B-B14F-4D97-AF65-F5344CB8AC3E}">
        <p14:creationId xmlns:p14="http://schemas.microsoft.com/office/powerpoint/2010/main" val="68440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351/000a1570-d3b8c5d4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20"/>
            <a:ext cx="9221911" cy="70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11720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Смотри, как роща зеленеет,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Палящим солнцем облита —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А в ней какою негой веет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От каждой ветки и листа!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Войдем и сядем над корнями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Дерев, поимых </a:t>
            </a: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родником</a:t>
            </a: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, —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Там, где, обвеянный их мглами,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Он шепчет в сумраке немом.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Над нами бредят их вершины,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В полдневный зной погружены —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И лишь порою крик орлиный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До нас доходит с вышины…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8061" y="194400"/>
            <a:ext cx="5375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Ф. И. Тютчев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«Смотри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, как роща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зеленеет»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170" name="Picture 2" descr="http://i.mycdn.me/i?r=AzEPZsRbOZEKgBhR0XGMT1RkqhPuhxqfKtpc13bEQYv-V6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2340707" cy="175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ds02.infourok.ru/uploads/ex/1149/0001e608-e1ff8514/img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5" t="4204" r="3573" b="12227"/>
          <a:stretch/>
        </p:blipFill>
        <p:spPr bwMode="auto">
          <a:xfrm>
            <a:off x="6983656" y="3386236"/>
            <a:ext cx="1788680" cy="2068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ds04.infourok.ru/uploads/ex/1294/000e6a73-30b90a4a/img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25653" r="67903" b="13072"/>
          <a:stretch/>
        </p:blipFill>
        <p:spPr bwMode="auto">
          <a:xfrm>
            <a:off x="7193920" y="1268760"/>
            <a:ext cx="1368152" cy="179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torage.fabulae.ru/images/gifts/gift_64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10942"/>
            <a:ext cx="1907704" cy="144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dn1.ozone.ru/multimedia/10002754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146">
            <a:off x="508367" y="1452687"/>
            <a:ext cx="1710461" cy="24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1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351/000a1570-d3b8c5d4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5" y="0"/>
            <a:ext cx="9144000" cy="70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torage.fabulae.ru/images/gifts/gift_6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15"/>
            <a:ext cx="2131101" cy="1610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cdn1.ozone.ru/multimedia/1023569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281">
            <a:off x="6743201" y="1238837"/>
            <a:ext cx="1501205" cy="23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knigi.net/books_files/online_html/142025/i_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05064"/>
            <a:ext cx="2028364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s5.livemaster.ru/storage/b2/9f/ccda97cf0a33e45ac72caff77fvh--kartiny-i-panno-kartina-uzh-nebo-osenyu-dyshal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9" y="4184942"/>
            <a:ext cx="1859175" cy="140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ds04.infourok.ru/uploads/ex/0dfd/0019625c-d5bc1fc3/img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2" b="24384"/>
          <a:stretch/>
        </p:blipFill>
        <p:spPr bwMode="auto">
          <a:xfrm>
            <a:off x="398034" y="1714977"/>
            <a:ext cx="1437662" cy="171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30406" y="887886"/>
            <a:ext cx="4572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Заунывный ветер гонит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Стаю туч на край небес.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Ель надломленная стонет,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Глухо шепчет темный лес.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На ручей, рябой и пестрый,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За листком летит листок,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И струей сухой и острой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Набегает холодок.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Полумрак на всё ложится;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Налетев со всех сторон,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С криком в воздухе кружится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Стая галок и ворон.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Над проезжей таратайкой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Спущен верх, перед закрыт;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И «пошел!» — привстав с нагайкой,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Ямщику жандарм кричит...</a:t>
            </a:r>
            <a:b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</a:b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243877"/>
            <a:ext cx="3134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Н. А. Некрасов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«Перед дождем»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8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351/000a1570-d3b8c5d4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" y="0"/>
            <a:ext cx="9144000" cy="70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ds03.infourok.ru/uploads/ex/0176/0001e9bd-3da79b04/img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19372" r="9829" b="3134"/>
          <a:stretch/>
        </p:blipFill>
        <p:spPr bwMode="auto">
          <a:xfrm>
            <a:off x="386961" y="4109615"/>
            <a:ext cx="1846189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2.fotokto.ru/photo/full/491/4913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53632"/>
            <a:ext cx="2153511" cy="1461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484784"/>
            <a:ext cx="4176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Прошли дожди, апрель теплеет,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Всю ночь — туман, а поутру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Весенний воздух точно млеет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И мягкой </a:t>
            </a:r>
            <a:r>
              <a:rPr lang="ru-RU" sz="2400" b="1" dirty="0" err="1">
                <a:solidFill>
                  <a:srgbClr val="0000FF"/>
                </a:solidFill>
                <a:latin typeface="Monotype Corsiva" pitchFamily="66" charset="0"/>
              </a:rPr>
              <a:t>дымкою</a:t>
            </a: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 синеет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В далёких просеках в бору</a:t>
            </a: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.</a:t>
            </a:r>
          </a:p>
          <a:p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И тихо дремлет бор зелёный,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И в серебре лесных озёр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Ещё стройней его колонны,</a:t>
            </a:r>
            <a:b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Ещё свежее сосен </a:t>
            </a: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кроны</a:t>
            </a:r>
          </a:p>
          <a:p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И нежных лиственниц узор!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376295"/>
            <a:ext cx="3708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И. А Бунин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«После половодья»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222" name="Picture 6" descr="https://cdn1.ozone.ru/multimedia/10036144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131">
            <a:off x="6570926" y="1388586"/>
            <a:ext cx="1981802" cy="24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fsd.multiurok.ru/html/2017/03/19/s_58cedf55e5d59/img2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7" t="12225" r="6631" b="41393"/>
          <a:stretch/>
        </p:blipFill>
        <p:spPr bwMode="auto">
          <a:xfrm>
            <a:off x="483952" y="1691645"/>
            <a:ext cx="1927808" cy="1995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6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351/000a1570-d3b8c5d4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" y="21640"/>
            <a:ext cx="9185208" cy="68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sd.multiurok.ru/html/2018/12/14/s_5c1378a1ba7b5/1026755_2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3"/>
          <a:stretch/>
        </p:blipFill>
        <p:spPr bwMode="auto">
          <a:xfrm>
            <a:off x="971601" y="1403352"/>
            <a:ext cx="936104" cy="14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1.ozone.ru/s3/multimedia-o/c1200/6003607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329">
            <a:off x="6931847" y="1263902"/>
            <a:ext cx="1719212" cy="26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4.infourok.ru/uploads/ex/0304/0002fcbb-21c886f1/2/img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9" t="53142" r="5868" b="4878"/>
          <a:stretch/>
        </p:blipFill>
        <p:spPr bwMode="auto">
          <a:xfrm>
            <a:off x="6516216" y="4292224"/>
            <a:ext cx="2408647" cy="148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7" y="597955"/>
            <a:ext cx="2574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И. С. Никитин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«Весна»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7935" y="1620824"/>
            <a:ext cx="43652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Полюбуйся, весна наступает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Журавли караваном летят.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В ярком золоте день утопает,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И ручьи по оврагам шумят…</a:t>
            </a:r>
          </a:p>
          <a:p>
            <a:endParaRPr lang="ru-RU" sz="2400" b="1" dirty="0">
              <a:solidFill>
                <a:srgbClr val="0000FF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Скоро гости к тебе соберутся,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Сколько гнёзд </a:t>
            </a:r>
            <a:r>
              <a:rPr lang="ru-RU" sz="2400" b="1" dirty="0" err="1" smtClean="0">
                <a:solidFill>
                  <a:srgbClr val="0000FF"/>
                </a:solidFill>
                <a:latin typeface="Monotype Corsiva" pitchFamily="66" charset="0"/>
              </a:rPr>
              <a:t>понавьют</a:t>
            </a: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, посмотри!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Что за звуки, за песни польются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День – </a:t>
            </a:r>
            <a:r>
              <a:rPr lang="ru-RU" sz="2400" b="1" dirty="0" err="1" smtClean="0">
                <a:solidFill>
                  <a:srgbClr val="0000FF"/>
                </a:solidFill>
                <a:latin typeface="Monotype Corsiva" pitchFamily="66" charset="0"/>
              </a:rPr>
              <a:t>деньской</a:t>
            </a: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от зари до зари!</a:t>
            </a:r>
            <a:endParaRPr lang="ru-RU" sz="2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036" name="Picture 12" descr="https://fsd.multiurok.ru/html/2017/04/25/s_58ff71d25e079/img_s618138_0_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31874" r="26539" b="9726"/>
          <a:stretch/>
        </p:blipFill>
        <p:spPr bwMode="auto">
          <a:xfrm>
            <a:off x="107504" y="3974053"/>
            <a:ext cx="2232248" cy="14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63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286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49</cp:revision>
  <dcterms:created xsi:type="dcterms:W3CDTF">2021-03-10T11:39:45Z</dcterms:created>
  <dcterms:modified xsi:type="dcterms:W3CDTF">2021-03-19T08:39:16Z</dcterms:modified>
</cp:coreProperties>
</file>