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3" r:id="rId3"/>
    <p:sldId id="290" r:id="rId4"/>
    <p:sldId id="291" r:id="rId5"/>
    <p:sldId id="269" r:id="rId6"/>
    <p:sldId id="295" r:id="rId7"/>
    <p:sldId id="271" r:id="rId8"/>
    <p:sldId id="296" r:id="rId9"/>
    <p:sldId id="273" r:id="rId10"/>
    <p:sldId id="297" r:id="rId11"/>
    <p:sldId id="276" r:id="rId12"/>
    <p:sldId id="301" r:id="rId13"/>
    <p:sldId id="289" r:id="rId14"/>
    <p:sldId id="300" r:id="rId15"/>
    <p:sldId id="272" r:id="rId16"/>
    <p:sldId id="311" r:id="rId17"/>
    <p:sldId id="275" r:id="rId18"/>
    <p:sldId id="312" r:id="rId19"/>
    <p:sldId id="277" r:id="rId20"/>
    <p:sldId id="309" r:id="rId21"/>
    <p:sldId id="278" r:id="rId22"/>
    <p:sldId id="302" r:id="rId23"/>
    <p:sldId id="285" r:id="rId24"/>
    <p:sldId id="310" r:id="rId25"/>
    <p:sldId id="282" r:id="rId26"/>
    <p:sldId id="308" r:id="rId27"/>
    <p:sldId id="294" r:id="rId28"/>
    <p:sldId id="31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F802B-BFFC-46BA-B20B-D44880936126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88868-926F-44CD-AFBA-84C448784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83408-334B-460D-9F1A-DE14AC6B46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D2E9D-D079-4096-AB3C-ADD965340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jpeg"/><Relationship Id="rId3" Type="http://schemas.openxmlformats.org/officeDocument/2006/relationships/image" Target="../media/image18.jpeg"/><Relationship Id="rId7" Type="http://schemas.openxmlformats.org/officeDocument/2006/relationships/image" Target="../media/image39.jpeg"/><Relationship Id="rId12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15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1\Desktop\7dcbc8fcd5ac807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к1\Desktop\для презент журналов\рамка журнал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28" y="1571612"/>
            <a:ext cx="635798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Интересное в новых журналах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ОБЗОР ЖУРНАЛОВ</a:t>
            </a:r>
            <a:endParaRPr lang="ru-RU" sz="2000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7273" t="6896" r="909" b="5748"/>
          <a:stretch>
            <a:fillRect/>
          </a:stretch>
        </p:blipFill>
        <p:spPr bwMode="auto">
          <a:xfrm>
            <a:off x="285720" y="285728"/>
            <a:ext cx="857256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 descr="Классная  Девчонка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66"/>
            <a:ext cx="428628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714876" y="714356"/>
            <a:ext cx="4214842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12+«Классная девчонка» (2020г- № 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 свежем выпуске журнала объявлен конкурс стихов про «Классную девчонку»!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Нет ни одной девчонки на планете, которая не слышала бы о «Винкс». Да и кто из вас не мечтал быть одной из феечек? Приятная новость тебя ждёт, в рубрике «Звёзды».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А ты знала, что многих звёзд на самом деле зовут совсем не так, как мы думаем? Читай журнал, и ты узнаешь, как зовут твоих кумиров в реальной жизни.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t="2439" r="4098" b="6098"/>
          <a:stretch>
            <a:fillRect/>
          </a:stretch>
        </p:blipFill>
        <p:spPr bwMode="auto">
          <a:xfrm>
            <a:off x="357158" y="357166"/>
            <a:ext cx="842968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 descr="C:\Users\пк1\Desktop\описание журналов\DSCN0541.JPG"/>
          <p:cNvPicPr/>
          <p:nvPr/>
        </p:nvPicPr>
        <p:blipFill>
          <a:blip r:embed="rId4" cstate="print">
            <a:lum contrast="40000"/>
          </a:blip>
          <a:srcRect l="28060" t="9057" r="27184" b="11563"/>
          <a:stretch>
            <a:fillRect/>
          </a:stretch>
        </p:blipFill>
        <p:spPr bwMode="auto">
          <a:xfrm>
            <a:off x="285720" y="357166"/>
            <a:ext cx="435771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714876" y="428604"/>
            <a:ext cx="400052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12+ «Мастерица»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(№3-2020)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Этот журнал для тех, кто хочет  своими руками что-то творить: вязать, шить, вышивать, делать поделки, готовить, и.т.д.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В этом номере представлены уникальные проекты: обложка  для любимой книги, жемчужный комплект, вышивка «колибри», оригами, модный декор – за час, и многое другое. Всё это вы найдёте в свежем выпуске журнала «Мастерица»!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1176" b="7059"/>
          <a:stretch>
            <a:fillRect/>
          </a:stretch>
        </p:blipFill>
        <p:spPr bwMode="auto">
          <a:xfrm>
            <a:off x="357158" y="357166"/>
            <a:ext cx="850112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 descr="C:\Users\пк1\Desktop\описание журналов\DSCN0550.JPG"/>
          <p:cNvPicPr/>
          <p:nvPr/>
        </p:nvPicPr>
        <p:blipFill>
          <a:blip r:embed="rId4" cstate="print">
            <a:lum contrast="40000"/>
          </a:blip>
          <a:srcRect l="33671" t="1071" r="21629" b="11563"/>
          <a:stretch>
            <a:fillRect/>
          </a:stretch>
        </p:blipFill>
        <p:spPr bwMode="auto">
          <a:xfrm>
            <a:off x="285720" y="357166"/>
            <a:ext cx="435771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714876" y="785794"/>
            <a:ext cx="421484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haroni" pitchFamily="2" charset="-79"/>
              </a:rPr>
              <a:t>12+«Детская энциклопедия» (№3-2020)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haroni" pitchFamily="2" charset="-79"/>
              </a:rPr>
              <a:t>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Свежий выпуск журнала «Детская энциклопедия» посвящён русскому языку. Этот журнал научит вас говорить так, что можно заслушаться. Поможет вам говорить и писать грамотно, умело находя слова и  выражения подходящие к конкретному случаю.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   В конце журнала для вас:  головоломки, ребусы.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Читайте и проводите время с пользой.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2817" r="9322" b="9859"/>
          <a:stretch>
            <a:fillRect/>
          </a:stretch>
        </p:blipFill>
        <p:spPr bwMode="auto">
          <a:xfrm>
            <a:off x="357158" y="285728"/>
            <a:ext cx="835824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8073"/>
            <a:ext cx="9144000" cy="717212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 descr="C:\Users\пк1\Desktop\описание журналов\DSCN0549.JPG"/>
          <p:cNvPicPr/>
          <p:nvPr/>
        </p:nvPicPr>
        <p:blipFill>
          <a:blip r:embed="rId4" cstate="print">
            <a:lum bright="-10000" contrast="40000"/>
          </a:blip>
          <a:srcRect l="27096" r="20315" b="4009"/>
          <a:stretch>
            <a:fillRect/>
          </a:stretch>
        </p:blipFill>
        <p:spPr bwMode="auto">
          <a:xfrm>
            <a:off x="357158" y="357166"/>
            <a:ext cx="421484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4643438" y="0"/>
            <a:ext cx="4286280" cy="714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12+ «Детская энциклопедия»(2020 №4)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Новый выпуск журнала «Детская энциклопедия» посвящен удивительному и волнующему явлению природы: перелётам птиц. Вас ждёт множество неожиданных открытий. Вы сможете познакомиться с основными маршрутами пролётов и рекордами дальности, длительности, высоты и другими чудесами.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Узнаете, как птицы ориентируются в полёте, куда улетают на зимовку и зачем возвращаются на «негостеприимный» север. Как помочь и как не навредить птицам во время такой трудной и ответственной поры их жизни, как перелёт.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Добро пожаловать в мир самых главных путешественников планеты.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3125" b="7273"/>
          <a:stretch>
            <a:fillRect/>
          </a:stretch>
        </p:blipFill>
        <p:spPr bwMode="auto">
          <a:xfrm>
            <a:off x="357158" y="285728"/>
            <a:ext cx="835824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 descr="https://bibldetky.ru/images/stories/Oblojki2020/j003.jpg"/>
          <p:cNvPicPr/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285720" y="357166"/>
            <a:ext cx="414340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357686" y="428604"/>
            <a:ext cx="4786314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12+ «Юный эрудит» (№ 3-2020)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Знакомьтесь новый номер журнала «Юный эрудит»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Одна из главных тем номера – несуществующие животные. Оказывается, в зоологических музеях среди экспонатов несколько веков назад частенько попадались чучела семиглавой гидры, единорога, русалок или птицы феникс.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Также в номере: какие изобретения сделал Леонардо да Винчи, можно ли дрессировать акул;  какой была битва при Ватерлоо в 1815 году; из чего сделаны рыцарские доспехи; что будет, если запустить мобильный телефон в космос; могут ли роботы захватить нашу планету, и ещё много интересной информации. Желаем вам полезного и увлекательного чтения.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71472" y="1071546"/>
            <a:ext cx="821537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На свете много разных стран,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Но есть средь них одна,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В которой можно побывать,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Открыв журнал…Тогда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Увидишь чудеса Земли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И неба, и морей.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Так не откладывай – вперед!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Читай журнал скорей!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4673" t="2817" b="8451"/>
          <a:stretch>
            <a:fillRect/>
          </a:stretch>
        </p:blipFill>
        <p:spPr bwMode="auto">
          <a:xfrm>
            <a:off x="357158" y="357166"/>
            <a:ext cx="8392229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 descr="Юный эрудит № 4 2020 г., изображение №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400052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6248" y="357166"/>
            <a:ext cx="4572032" cy="632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12 + «Юный эрудит»( 2020г. №4)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Астрономы обнаружили планету, которая образовалась «не по правилам». Однако чем больше они изучали экзопланеты, тем больше убеждались в том, что скорее Солнечная система не является нормой.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Робот Atlas, вооружившись хоккейной клюшкой, устроил погром, что привело в ужас сотрудников лаборатории. Стоит ли нам опасаться повторения страшного сценария фильма «Терминатор»?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Почему первые цветы распускаются ранней весной?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Открытие Антарктиды. Как это было.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Самолеты с вертикальным взлетом.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Всё это и многое другое вы встретите на страницах нового журнала. Читайте, познавайте, удивляйтесь вместе с нами.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2275" b="9979"/>
          <a:stretch>
            <a:fillRect/>
          </a:stretch>
        </p:blipFill>
        <p:spPr bwMode="auto">
          <a:xfrm>
            <a:off x="285720" y="285728"/>
            <a:ext cx="850112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pic>
        <p:nvPicPr>
          <p:cNvPr id="3" name="Рисунок 2" descr="C:\Users\пк1\Desktop\описание журналов\DSCN0530.JPG"/>
          <p:cNvPicPr/>
          <p:nvPr/>
        </p:nvPicPr>
        <p:blipFill>
          <a:blip r:embed="rId3" cstate="print">
            <a:lum contrast="40000"/>
          </a:blip>
          <a:srcRect l="28060" t="1927" r="22858" b="7066"/>
          <a:stretch>
            <a:fillRect/>
          </a:stretch>
        </p:blipFill>
        <p:spPr bwMode="auto">
          <a:xfrm>
            <a:off x="357158" y="357166"/>
            <a:ext cx="421484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43438" y="642918"/>
            <a:ext cx="414340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12+ «Домашний любимец» (№3-2020)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На страницах нового журнала</a:t>
            </a:r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«Домашний любимец» вы познакомитесь с самой маленькой в мире вельш  корги, которая может стать прекрасным пастухом и великолепным сыщиком, а так же самым маленьким приматом на земле,  карликовой  игрункой.  Размер  этой крошки – не более 15см. Забавно, что её хвост длиннее туловища – 22 см. Живут эти приматы в южной Америке: в Перу, Бразилии и Эквадоре.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Читайте этот замечательный журнал, и вы будете  знать всё самое интересное о животных. 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5297" t="4938" r="4082" b="11111"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 descr="C:\Users\пк1\Desktop\описание журналов\DSCN0551.JPG"/>
          <p:cNvPicPr/>
          <p:nvPr/>
        </p:nvPicPr>
        <p:blipFill>
          <a:blip r:embed="rId4" cstate="print">
            <a:lum bright="-20000" contrast="40000"/>
          </a:blip>
          <a:srcRect l="31419" r="19257" b="7709"/>
          <a:stretch>
            <a:fillRect/>
          </a:stretch>
        </p:blipFill>
        <p:spPr bwMode="auto">
          <a:xfrm>
            <a:off x="357158" y="357166"/>
            <a:ext cx="407196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29124" y="785794"/>
            <a:ext cx="4429156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12 + «Домашний любимец»  (2020 №4)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Наверное, все слышали такое выражение «все люди - братья». Но оказывается, это можно сказать и про животных. В результате  последних исследований учёные пришли к выводу, что непохожие друг на друга существа на самом деле могут считаться кузенами.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Свежий выпуск журнала собрал интересные пары родственников.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Владельцев кошек, ждёт много интересной информации о породе – сфинкс.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В этом журнале собранно всё самое интересное 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домашних питомцах.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10101" t="9836" b="8197"/>
          <a:stretch>
            <a:fillRect/>
          </a:stretch>
        </p:blipFill>
        <p:spPr bwMode="auto">
          <a:xfrm>
            <a:off x="428596" y="357166"/>
            <a:ext cx="842968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3" name="TextBox 2"/>
          <p:cNvSpPr txBox="1"/>
          <p:nvPr/>
        </p:nvSpPr>
        <p:spPr>
          <a:xfrm>
            <a:off x="285720" y="428605"/>
            <a:ext cx="88582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 smtClean="0">
                <a:solidFill>
                  <a:srgbClr val="C00000"/>
                </a:solidFill>
                <a:latin typeface="Arial Black" pitchFamily="34" charset="0"/>
              </a:rPr>
              <a:t>Хотите новости узнать</a:t>
            </a:r>
            <a:r>
              <a:rPr lang="en-US" sz="3800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endParaRPr lang="ru-RU" sz="3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800" dirty="0" smtClean="0">
                <a:solidFill>
                  <a:srgbClr val="C00000"/>
                </a:solidFill>
                <a:latin typeface="Arial Black" pitchFamily="34" charset="0"/>
              </a:rPr>
              <a:t>Друзьям потом их рассказать.</a:t>
            </a:r>
          </a:p>
          <a:p>
            <a:r>
              <a:rPr lang="ru-RU" sz="3800" dirty="0" smtClean="0">
                <a:solidFill>
                  <a:srgbClr val="C00000"/>
                </a:solidFill>
                <a:latin typeface="Arial Black" pitchFamily="34" charset="0"/>
              </a:rPr>
              <a:t>На вкус любой журналы есть.</a:t>
            </a:r>
          </a:p>
          <a:p>
            <a:r>
              <a:rPr lang="ru-RU" sz="3800" dirty="0" smtClean="0">
                <a:solidFill>
                  <a:srgbClr val="C00000"/>
                </a:solidFill>
                <a:latin typeface="Arial Black" pitchFamily="34" charset="0"/>
              </a:rPr>
              <a:t>Осталось только вам прочесть.</a:t>
            </a:r>
          </a:p>
          <a:p>
            <a:endParaRPr lang="ru-RU" dirty="0"/>
          </a:p>
        </p:txBody>
      </p:sp>
      <p:pic>
        <p:nvPicPr>
          <p:cNvPr id="4" name="Рисунок 3" descr="C:\Users\пк1\Desktop\описание журналов\DSCN0540.JPG"/>
          <p:cNvPicPr/>
          <p:nvPr/>
        </p:nvPicPr>
        <p:blipFill>
          <a:blip r:embed="rId4" cstate="print">
            <a:lum contrast="40000"/>
          </a:blip>
          <a:srcRect l="31748" t="5996" r="22074" b="6638"/>
          <a:stretch>
            <a:fillRect/>
          </a:stretch>
        </p:blipFill>
        <p:spPr bwMode="auto">
          <a:xfrm>
            <a:off x="428596" y="3000372"/>
            <a:ext cx="107157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1\Desktop\описание журналов\DSCN0541.JPG"/>
          <p:cNvPicPr/>
          <p:nvPr/>
        </p:nvPicPr>
        <p:blipFill>
          <a:blip r:embed="rId5" cstate="print">
            <a:lum contrast="40000"/>
          </a:blip>
          <a:srcRect l="28060" t="9057" r="27184" b="11563"/>
          <a:stretch>
            <a:fillRect/>
          </a:stretch>
        </p:blipFill>
        <p:spPr bwMode="auto">
          <a:xfrm>
            <a:off x="1714480" y="3000372"/>
            <a:ext cx="114300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к1\Desktop\описание журналов\DSCN0550.JPG"/>
          <p:cNvPicPr/>
          <p:nvPr/>
        </p:nvPicPr>
        <p:blipFill>
          <a:blip r:embed="rId6" cstate="print">
            <a:lum contrast="40000"/>
          </a:blip>
          <a:srcRect l="33671" t="1071" r="21629" b="11563"/>
          <a:stretch>
            <a:fillRect/>
          </a:stretch>
        </p:blipFill>
        <p:spPr bwMode="auto">
          <a:xfrm>
            <a:off x="3071802" y="3071810"/>
            <a:ext cx="121444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bibldetky.ru/images/stories/Oblojki2020/j003.jpg"/>
          <p:cNvPicPr/>
          <p:nvPr/>
        </p:nvPicPr>
        <p:blipFill>
          <a:blip r:embed="rId7">
            <a:lum contrast="40000"/>
          </a:blip>
          <a:srcRect/>
          <a:stretch>
            <a:fillRect/>
          </a:stretch>
        </p:blipFill>
        <p:spPr bwMode="auto">
          <a:xfrm>
            <a:off x="6072198" y="3071810"/>
            <a:ext cx="121444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к1\Desktop\описание журналов\DSCN0530.JPG"/>
          <p:cNvPicPr/>
          <p:nvPr/>
        </p:nvPicPr>
        <p:blipFill>
          <a:blip r:embed="rId8" cstate="print">
            <a:lum contrast="40000"/>
          </a:blip>
          <a:srcRect l="28060" t="1927" r="22858" b="7066"/>
          <a:stretch>
            <a:fillRect/>
          </a:stretch>
        </p:blipFill>
        <p:spPr bwMode="auto">
          <a:xfrm>
            <a:off x="4572000" y="3071810"/>
            <a:ext cx="128588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к1\Desktop\описание журналов\DSCN0539.JPG"/>
          <p:cNvPicPr/>
          <p:nvPr/>
        </p:nvPicPr>
        <p:blipFill>
          <a:blip r:embed="rId9" cstate="print">
            <a:lum contrast="40000"/>
          </a:blip>
          <a:srcRect l="34474" t="1499" r="19973" b="14989"/>
          <a:stretch>
            <a:fillRect/>
          </a:stretch>
        </p:blipFill>
        <p:spPr bwMode="auto">
          <a:xfrm>
            <a:off x="7429520" y="3071810"/>
            <a:ext cx="128588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к1\Desktop\описание журналов\DSCN0543.JPG"/>
          <p:cNvPicPr/>
          <p:nvPr/>
        </p:nvPicPr>
        <p:blipFill>
          <a:blip r:embed="rId10" cstate="print">
            <a:lum bright="-10000" contrast="40000"/>
          </a:blip>
          <a:srcRect l="33672" r="15500" b="6210"/>
          <a:stretch>
            <a:fillRect/>
          </a:stretch>
        </p:blipFill>
        <p:spPr bwMode="auto">
          <a:xfrm>
            <a:off x="571472" y="4572009"/>
            <a:ext cx="135732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Классная  Девчонка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14546" y="4572008"/>
            <a:ext cx="14287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пк1\Desktop\описание журналов\DSCN0549.JPG"/>
          <p:cNvPicPr/>
          <p:nvPr/>
        </p:nvPicPr>
        <p:blipFill>
          <a:blip r:embed="rId12" cstate="print">
            <a:lum bright="-10000" contrast="40000"/>
          </a:blip>
          <a:srcRect l="27096" r="20315" b="4009"/>
          <a:stretch>
            <a:fillRect/>
          </a:stretch>
        </p:blipFill>
        <p:spPr bwMode="auto">
          <a:xfrm>
            <a:off x="3857620" y="4572008"/>
            <a:ext cx="14287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пк1\Desktop\описание журналов\DSCN0551.JPG"/>
          <p:cNvPicPr/>
          <p:nvPr/>
        </p:nvPicPr>
        <p:blipFill>
          <a:blip r:embed="rId13" cstate="print">
            <a:lum bright="-20000" contrast="40000"/>
          </a:blip>
          <a:srcRect l="31419" r="19257" b="7709"/>
          <a:stretch>
            <a:fillRect/>
          </a:stretch>
        </p:blipFill>
        <p:spPr bwMode="auto">
          <a:xfrm>
            <a:off x="5500694" y="4643446"/>
            <a:ext cx="142876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Юный эрудит № 4 2020 г., изображение №1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15206" y="4572008"/>
            <a:ext cx="121444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571480"/>
            <a:ext cx="86439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МКУК «Детская библиотека» Старощербиновского сельского поселения Щербиновского района</a:t>
            </a:r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к1\Desktop\описание журналов\DSCN0540.JPG"/>
          <p:cNvPicPr/>
          <p:nvPr/>
        </p:nvPicPr>
        <p:blipFill>
          <a:blip r:embed="rId3" cstate="print">
            <a:lum contrast="40000"/>
          </a:blip>
          <a:srcRect l="31748" t="5996" r="22074" b="6638"/>
          <a:stretch>
            <a:fillRect/>
          </a:stretch>
        </p:blipFill>
        <p:spPr bwMode="auto">
          <a:xfrm>
            <a:off x="714348" y="785794"/>
            <a:ext cx="20574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5" name="Рисунок 4" descr="C:\Users\пк1\Desktop\описание журналов\DSCN0541.JPG"/>
          <p:cNvPicPr/>
          <p:nvPr/>
        </p:nvPicPr>
        <p:blipFill>
          <a:blip r:embed="rId6" cstate="print">
            <a:lum contrast="40000"/>
          </a:blip>
          <a:srcRect l="28060" t="9057" r="27184" b="11563"/>
          <a:stretch>
            <a:fillRect/>
          </a:stretch>
        </p:blipFill>
        <p:spPr bwMode="auto">
          <a:xfrm>
            <a:off x="3571868" y="785794"/>
            <a:ext cx="21336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к1\Desktop\описание журналов\DSCN0540.JPG"/>
          <p:cNvPicPr/>
          <p:nvPr/>
        </p:nvPicPr>
        <p:blipFill>
          <a:blip r:embed="rId3" cstate="print">
            <a:lum contrast="40000"/>
          </a:blip>
          <a:srcRect l="31748" t="5996" r="22074" b="6638"/>
          <a:stretch>
            <a:fillRect/>
          </a:stretch>
        </p:blipFill>
        <p:spPr bwMode="auto">
          <a:xfrm>
            <a:off x="785786" y="785794"/>
            <a:ext cx="2057400" cy="276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bibldetky.ru/images/stories/Oblojki2020/j003.jpg"/>
          <p:cNvPicPr/>
          <p:nvPr/>
        </p:nvPicPr>
        <p:blipFill>
          <a:blip r:embed="rId7">
            <a:lum contrast="40000"/>
          </a:blip>
          <a:srcRect/>
          <a:stretch>
            <a:fillRect/>
          </a:stretch>
        </p:blipFill>
        <p:spPr bwMode="auto">
          <a:xfrm>
            <a:off x="1643042" y="3429000"/>
            <a:ext cx="20574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к1\Desktop\описание журналов\DSCN0530.JPG"/>
          <p:cNvPicPr/>
          <p:nvPr/>
        </p:nvPicPr>
        <p:blipFill>
          <a:blip r:embed="rId8" cstate="print">
            <a:lum contrast="40000"/>
          </a:blip>
          <a:srcRect l="28060" t="1927" r="22858" b="7066"/>
          <a:stretch>
            <a:fillRect/>
          </a:stretch>
        </p:blipFill>
        <p:spPr bwMode="auto">
          <a:xfrm>
            <a:off x="5286380" y="3500438"/>
            <a:ext cx="2152650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к1\Desktop\описание журналов\DSCN0550.JPG"/>
          <p:cNvPicPr/>
          <p:nvPr/>
        </p:nvPicPr>
        <p:blipFill>
          <a:blip r:embed="rId9" cstate="print">
            <a:lum contrast="40000"/>
          </a:blip>
          <a:srcRect l="33671" t="1071" r="21629" b="11563"/>
          <a:stretch>
            <a:fillRect/>
          </a:stretch>
        </p:blipFill>
        <p:spPr bwMode="auto">
          <a:xfrm>
            <a:off x="6286512" y="785794"/>
            <a:ext cx="221457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7dcbc8fcd5ac80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6050"/>
            <a:ext cx="9290050" cy="7004050"/>
          </a:xfrm>
          <a:prstGeom prst="rect">
            <a:avLst/>
          </a:prstGeom>
          <a:noFill/>
        </p:spPr>
      </p:pic>
      <p:pic>
        <p:nvPicPr>
          <p:cNvPr id="3" name="Рисунок 2" descr="C:\Users\пк1\Desktop\описание журналов\DSCN0539.JPG"/>
          <p:cNvPicPr/>
          <p:nvPr/>
        </p:nvPicPr>
        <p:blipFill>
          <a:blip r:embed="rId3" cstate="print">
            <a:lum contrast="40000"/>
          </a:blip>
          <a:srcRect l="34474" t="1499" r="19973" b="14989"/>
          <a:stretch>
            <a:fillRect/>
          </a:stretch>
        </p:blipFill>
        <p:spPr bwMode="auto">
          <a:xfrm>
            <a:off x="642910" y="500042"/>
            <a:ext cx="21336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1\Desktop\описание журналов\DSCN0543.JPG"/>
          <p:cNvPicPr/>
          <p:nvPr/>
        </p:nvPicPr>
        <p:blipFill>
          <a:blip r:embed="rId4" cstate="print">
            <a:lum bright="-10000" contrast="40000"/>
          </a:blip>
          <a:srcRect l="33672" r="15500" b="6210"/>
          <a:stretch>
            <a:fillRect/>
          </a:stretch>
        </p:blipFill>
        <p:spPr bwMode="auto">
          <a:xfrm>
            <a:off x="3571868" y="571480"/>
            <a:ext cx="2238375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к1\Desktop\описание журналов\DSCN0549.JPG"/>
          <p:cNvPicPr/>
          <p:nvPr/>
        </p:nvPicPr>
        <p:blipFill>
          <a:blip r:embed="rId5" cstate="print">
            <a:lum bright="-10000" contrast="40000"/>
          </a:blip>
          <a:srcRect l="27096" r="20315" b="4009"/>
          <a:stretch>
            <a:fillRect/>
          </a:stretch>
        </p:blipFill>
        <p:spPr bwMode="auto">
          <a:xfrm>
            <a:off x="642910" y="3571876"/>
            <a:ext cx="215264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Юный эрудит № 4 2020 г., изображение №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3643314"/>
            <a:ext cx="20002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к1\Desktop\описание журналов\DSCN0551.JPG"/>
          <p:cNvPicPr/>
          <p:nvPr/>
        </p:nvPicPr>
        <p:blipFill>
          <a:blip r:embed="rId7" cstate="print">
            <a:lum bright="-20000" contrast="40000"/>
          </a:blip>
          <a:srcRect l="31419" r="19257" b="7709"/>
          <a:stretch>
            <a:fillRect/>
          </a:stretch>
        </p:blipFill>
        <p:spPr bwMode="auto">
          <a:xfrm>
            <a:off x="3571868" y="3571876"/>
            <a:ext cx="230981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Классная  Девчонка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571480"/>
            <a:ext cx="2009775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 descr="C:\Users\пк1\Desktop\описание журналов\DSCN0540.JPG"/>
          <p:cNvPicPr/>
          <p:nvPr/>
        </p:nvPicPr>
        <p:blipFill>
          <a:blip r:embed="rId4" cstate="print">
            <a:lum contrast="40000"/>
          </a:blip>
          <a:srcRect l="31748" t="5996" r="22074" b="6638"/>
          <a:stretch>
            <a:fillRect/>
          </a:stretch>
        </p:blipFill>
        <p:spPr bwMode="auto">
          <a:xfrm>
            <a:off x="357158" y="357166"/>
            <a:ext cx="414340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72000" y="928670"/>
            <a:ext cx="428628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12+«Мне 15» (2020г. №3)</a:t>
            </a:r>
            <a:endParaRPr lang="ru-RU" sz="2000" b="1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Если вам одиноко, и вы  скучаете  тогда самое время почитать очередной  выпуск журнала «Мне 15». Из  нового  номера вы узнаете,  как держать эмоции под контролем, как по одежде можно  узнать очень многое о человеке.</a:t>
            </a:r>
            <a:endParaRPr lang="ru-RU" sz="1600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Ну а кто в юности не мечтал стать знаменитостью?  Как мечта стала,  реальностью  вы узнаете из рассказа музыканта Егора Крида.</a:t>
            </a:r>
            <a:endParaRPr lang="ru-RU" sz="1600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Всё это и многое другое ждёт вас на страницах нового журнала «Мне 15»</a:t>
            </a:r>
            <a:endParaRPr lang="ru-RU" sz="1600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t="5263" r="4800" b="5263"/>
          <a:stretch>
            <a:fillRect/>
          </a:stretch>
        </p:blipFill>
        <p:spPr bwMode="auto">
          <a:xfrm>
            <a:off x="285720" y="285728"/>
            <a:ext cx="842968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pic>
        <p:nvPicPr>
          <p:cNvPr id="33795" name="Picture 3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  <p:pic>
        <p:nvPicPr>
          <p:cNvPr id="33796" name="Picture 4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5" name="Рисунок 4" descr="C:\Users\пк1\Desktop\описание журналов\DSCN0543.JPG"/>
          <p:cNvPicPr/>
          <p:nvPr/>
        </p:nvPicPr>
        <p:blipFill>
          <a:blip r:embed="rId4" cstate="print">
            <a:lum bright="-10000" contrast="40000"/>
          </a:blip>
          <a:srcRect l="33672" r="15500" b="6210"/>
          <a:stretch>
            <a:fillRect/>
          </a:stretch>
        </p:blipFill>
        <p:spPr bwMode="auto">
          <a:xfrm>
            <a:off x="357158" y="357166"/>
            <a:ext cx="407196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00562" y="642918"/>
            <a:ext cx="435771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12+ «Мне 15» (2020 №4)</a:t>
            </a:r>
            <a:endParaRPr lang="ru-RU" sz="20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Если у вас любовные  переживания, или  при помощи теста вы хотите проверить своих друзей, обязательно прочитайте новый выпуск журнала «Мне 15».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Из этого номера вы узнаете, как юная Билли  Айлиш заявила о себе и своих талантах через Интернет и прославилась на весь мир.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 также я думаю, вам интересно будет узнать о талантливом артисте из Екатеринбурга, выступающим под сценическим именем </a:t>
            </a:r>
            <a:r>
              <a:rPr lang="en-US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Niletto</a:t>
            </a: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Ну а чтобы вы не скучали, журнал вам предлагает разминку для ума.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Всё это вы найдёте в свежем выпуске журнала.  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Приятного вам чтения!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1538" t="2899" r="5384" b="11594"/>
          <a:stretch>
            <a:fillRect/>
          </a:stretch>
        </p:blipFill>
        <p:spPr bwMode="auto">
          <a:xfrm>
            <a:off x="285720" y="357166"/>
            <a:ext cx="857256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пк1\Desktop\для презент журналов\ramk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0050" cy="70040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 descr="C:\Users\пк1\Desktop\описание журналов\DSCN0539.JPG"/>
          <p:cNvPicPr/>
          <p:nvPr/>
        </p:nvPicPr>
        <p:blipFill>
          <a:blip r:embed="rId4" cstate="print">
            <a:lum contrast="40000"/>
          </a:blip>
          <a:srcRect l="34474" t="1499" r="19973" b="14989"/>
          <a:stretch>
            <a:fillRect/>
          </a:stretch>
        </p:blipFill>
        <p:spPr bwMode="auto">
          <a:xfrm>
            <a:off x="357158" y="428604"/>
            <a:ext cx="414340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572000" y="1000108"/>
            <a:ext cx="4429156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12+  «Классная девчонка»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(№4-2020)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Чувствуешь себя серой мышкой? Никому не нужной и не интересной? Долой этот образ!  Ты тоже можешь стать девушкой – мечтой, если  только очень сильно этого захочешь!   Ну а в этом тебе поможет новый выпуск  журнала  «Классная девчонка».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Также каждая девочка сможет найти там совет на тему "как дружить" или "как общаться с парнями".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Этот журнал станет лучшей подругой для девочек-подростков!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1026</Words>
  <Application>Microsoft Office PowerPoint</Application>
  <PresentationFormat>Экран (4:3)</PresentationFormat>
  <Paragraphs>78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пк1</dc:creator>
  <cp:lastModifiedBy>пк1</cp:lastModifiedBy>
  <cp:revision>46</cp:revision>
  <dcterms:created xsi:type="dcterms:W3CDTF">2020-05-27T20:47:26Z</dcterms:created>
  <dcterms:modified xsi:type="dcterms:W3CDTF">2020-05-28T20:44:03Z</dcterms:modified>
</cp:coreProperties>
</file>