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6"/>
  </p:notesMasterIdLst>
  <p:sldIdLst>
    <p:sldId id="256" r:id="rId2"/>
    <p:sldId id="258" r:id="rId3"/>
    <p:sldId id="300" r:id="rId4"/>
    <p:sldId id="259" r:id="rId5"/>
    <p:sldId id="272" r:id="rId6"/>
    <p:sldId id="260" r:id="rId7"/>
    <p:sldId id="273" r:id="rId8"/>
    <p:sldId id="262" r:id="rId9"/>
    <p:sldId id="274" r:id="rId10"/>
    <p:sldId id="261" r:id="rId11"/>
    <p:sldId id="290" r:id="rId12"/>
    <p:sldId id="291" r:id="rId13"/>
    <p:sldId id="292" r:id="rId14"/>
    <p:sldId id="293" r:id="rId15"/>
    <p:sldId id="271" r:id="rId16"/>
    <p:sldId id="263" r:id="rId17"/>
    <p:sldId id="270" r:id="rId18"/>
    <p:sldId id="265" r:id="rId19"/>
    <p:sldId id="275" r:id="rId20"/>
    <p:sldId id="264" r:id="rId21"/>
    <p:sldId id="266" r:id="rId22"/>
    <p:sldId id="267" r:id="rId23"/>
    <p:sldId id="268" r:id="rId24"/>
    <p:sldId id="269" r:id="rId25"/>
    <p:sldId id="276" r:id="rId26"/>
    <p:sldId id="278" r:id="rId27"/>
    <p:sldId id="279" r:id="rId28"/>
    <p:sldId id="277" r:id="rId29"/>
    <p:sldId id="295" r:id="rId30"/>
    <p:sldId id="294" r:id="rId31"/>
    <p:sldId id="281" r:id="rId32"/>
    <p:sldId id="280" r:id="rId33"/>
    <p:sldId id="282" r:id="rId34"/>
    <p:sldId id="283" r:id="rId35"/>
    <p:sldId id="284" r:id="rId36"/>
    <p:sldId id="285" r:id="rId37"/>
    <p:sldId id="289" r:id="rId38"/>
    <p:sldId id="288" r:id="rId39"/>
    <p:sldId id="286" r:id="rId40"/>
    <p:sldId id="287" r:id="rId41"/>
    <p:sldId id="297" r:id="rId42"/>
    <p:sldId id="296" r:id="rId43"/>
    <p:sldId id="298" r:id="rId44"/>
    <p:sldId id="30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99"/>
    <a:srgbClr val="FF0066"/>
    <a:srgbClr val="D60093"/>
    <a:srgbClr val="00FF00"/>
    <a:srgbClr val="00CC00"/>
    <a:srgbClr val="990099"/>
    <a:srgbClr val="0000FF"/>
    <a:srgbClr val="0066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856" autoAdjust="0"/>
  </p:normalViewPr>
  <p:slideViewPr>
    <p:cSldViewPr>
      <p:cViewPr varScale="1">
        <p:scale>
          <a:sx n="60" d="100"/>
          <a:sy n="60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FD0B9-93A5-4AF5-8B9F-D8F0E7BE39B9}" type="datetimeFigureOut">
              <a:rPr lang="ru-RU" smtClean="0"/>
              <a:pPr/>
              <a:t>14.09.2009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D7060-A4E7-4D65-B989-865797969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D7060-A4E7-4D65-B989-86579796937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D61-8F45-4BDA-98DB-C01FE1E5D4B2}" type="datetimeFigureOut">
              <a:rPr lang="ru-RU" smtClean="0"/>
              <a:pPr/>
              <a:t>14.09.2009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2E1D-1042-417F-9A2B-0DC3E2529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D61-8F45-4BDA-98DB-C01FE1E5D4B2}" type="datetimeFigureOut">
              <a:rPr lang="ru-RU" smtClean="0"/>
              <a:pPr/>
              <a:t>14.09.2009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2E1D-1042-417F-9A2B-0DC3E2529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D61-8F45-4BDA-98DB-C01FE1E5D4B2}" type="datetimeFigureOut">
              <a:rPr lang="ru-RU" smtClean="0"/>
              <a:pPr/>
              <a:t>14.09.2009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2E1D-1042-417F-9A2B-0DC3E2529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D61-8F45-4BDA-98DB-C01FE1E5D4B2}" type="datetimeFigureOut">
              <a:rPr lang="ru-RU" smtClean="0"/>
              <a:pPr/>
              <a:t>14.09.2009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2E1D-1042-417F-9A2B-0DC3E2529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D61-8F45-4BDA-98DB-C01FE1E5D4B2}" type="datetimeFigureOut">
              <a:rPr lang="ru-RU" smtClean="0"/>
              <a:pPr/>
              <a:t>14.09.2009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2E1D-1042-417F-9A2B-0DC3E2529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D61-8F45-4BDA-98DB-C01FE1E5D4B2}" type="datetimeFigureOut">
              <a:rPr lang="ru-RU" smtClean="0"/>
              <a:pPr/>
              <a:t>14.09.2009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2E1D-1042-417F-9A2B-0DC3E2529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D61-8F45-4BDA-98DB-C01FE1E5D4B2}" type="datetimeFigureOut">
              <a:rPr lang="ru-RU" smtClean="0"/>
              <a:pPr/>
              <a:t>14.09.2009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2E1D-1042-417F-9A2B-0DC3E2529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D61-8F45-4BDA-98DB-C01FE1E5D4B2}" type="datetimeFigureOut">
              <a:rPr lang="ru-RU" smtClean="0"/>
              <a:pPr/>
              <a:t>14.09.2009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2E1D-1042-417F-9A2B-0DC3E2529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D61-8F45-4BDA-98DB-C01FE1E5D4B2}" type="datetimeFigureOut">
              <a:rPr lang="ru-RU" smtClean="0"/>
              <a:pPr/>
              <a:t>14.09.2009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2E1D-1042-417F-9A2B-0DC3E2529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D61-8F45-4BDA-98DB-C01FE1E5D4B2}" type="datetimeFigureOut">
              <a:rPr lang="ru-RU" smtClean="0"/>
              <a:pPr/>
              <a:t>14.09.2009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2E1D-1042-417F-9A2B-0DC3E2529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D61-8F45-4BDA-98DB-C01FE1E5D4B2}" type="datetimeFigureOut">
              <a:rPr lang="ru-RU" smtClean="0"/>
              <a:pPr/>
              <a:t>14.09.2009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2E1D-1042-417F-9A2B-0DC3E2529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60D61-8F45-4BDA-98DB-C01FE1E5D4B2}" type="datetimeFigureOut">
              <a:rPr lang="ru-RU" smtClean="0"/>
              <a:pPr/>
              <a:t>14.09.2009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2E1D-1042-417F-9A2B-0DC3E2529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 advClick="0" advTm="7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91;&#1083;&#1100;&#1090;&#1080;&#1087;&#1077;&#1089;&#1085;&#1080;\013%20&#1041;&#1091;-&#1088;&#1072;-&#1090;&#1080;-&#1085;&#1086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91;&#1083;&#1100;&#1090;&#1080;&#1087;&#1077;&#1089;&#1085;&#1080;\136%20&#1055;&#1077;&#1089;&#1085;&#1103;%20&#1050;&#1072;&#1088;&#1072;&#1073;&#1072;&#1089;&#1072;%20&#1041;&#1072;&#1088;&#1072;&#1073;&#1072;&#1089;&#1072;.mp3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91;&#1083;&#1100;&#1090;&#1080;&#1087;&#1077;&#1089;&#1085;&#1080;\123%20&#1044;&#1086;&#1088;&#1086;&#1075;&#1086;&#1102;%20&#1076;&#1086;&#1073;&#1088;&#1072;.mp3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2;&#1091;&#1083;&#1100;&#1090;&#1080;&#1087;&#1077;&#1089;&#1085;&#1080;\033%20&#1050;&#1072;&#1082;&#1086;&#1077;%20&#1085;&#1077;&#1073;&#1086;%20&#1075;&#1086;&#1083;&#1091;&#1073;&#1086;&#1077;.mp3" TargetMode="Externa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2;&#1091;&#1083;&#1100;&#1090;&#1080;&#1087;&#1077;&#1089;&#1085;&#1080;\123%20&#1044;&#1086;&#1088;&#1086;&#1075;&#1086;&#1102;%20&#1076;&#1086;&#1073;&#1088;&#1072;.mp3" TargetMode="Externa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2;&#1091;&#1083;&#1100;&#1090;&#1080;&#1087;&#1077;&#1089;&#1085;&#1080;\123%20&#1044;&#1086;&#1088;&#1086;&#1075;&#1086;&#1102;%20&#1076;&#1086;&#1073;&#1088;&#1072;.mp3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2;&#1091;&#1083;&#1100;&#1090;&#1080;&#1087;&#1077;&#1089;&#1085;&#1080;\036%20&#1055;&#1077;&#1089;&#1077;&#1085;&#1082;&#1072;%20&#1044;&#1091;&#1088;&#1077;&#1084;&#1072;&#1088;&#1072;.mp3" TargetMode="Externa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2;&#1091;&#1083;&#1100;&#1090;&#1080;&#1087;&#1077;&#1089;&#1085;&#1080;\080%20&#1056;&#1086;&#1084;&#1072;&#1085;&#1089;%20&#1095;&#1077;&#1088;&#1077;&#1087;&#1072;&#1093;&#1080;%20&#1058;&#1086;&#1088;&#1090;&#1080;&#1083;&#1083;&#1099;.mp3" TargetMode="Externa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2;&#1091;&#1083;&#1100;&#1090;&#1080;&#1087;&#1077;&#1089;&#1085;&#1080;\123%20&#1044;&#1086;&#1088;&#1086;&#1075;&#1086;&#1102;%20&#1076;&#1086;&#1073;&#1088;&#1072;.mp3" TargetMode="Externa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91;&#1083;&#1100;&#1090;&#1080;&#1087;&#1077;&#1089;&#1085;&#1080;\064%20&#1041;&#1091;&#1088;&#1072;&#1090;&#1080;&#1085;&#1086;.mp3" TargetMode="Externa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0"/>
            <a:ext cx="6000792" cy="1938992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perspectiveBelow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любимый </a:t>
            </a:r>
          </a:p>
          <a:p>
            <a:pPr algn="ctr"/>
            <a:r>
              <a:rPr lang="ru-RU" sz="5400" b="1" spc="50" dirty="0" smtClean="0">
                <a:ln w="11430">
                  <a:noFill/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БУ-</a:t>
            </a:r>
            <a:r>
              <a:rPr lang="ru-RU" sz="5400" b="1" spc="50" dirty="0" smtClean="0">
                <a:ln w="11430">
                  <a:noFill/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РА-</a:t>
            </a:r>
            <a:r>
              <a:rPr lang="ru-RU" sz="5400" b="1" spc="50" dirty="0" smtClean="0">
                <a:ln w="11430">
                  <a:noFill/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ТИ-</a:t>
            </a:r>
            <a:r>
              <a:rPr lang="ru-RU" sz="5400" b="1" spc="50" dirty="0" smtClean="0">
                <a:ln w="11430">
                  <a:noFill/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</a:t>
            </a:r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!!!</a:t>
            </a:r>
            <a:endParaRPr lang="ru-RU" sz="5400" b="1" cap="none" spc="50" dirty="0">
              <a:ln w="11430"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928802"/>
            <a:ext cx="430530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857364"/>
            <a:ext cx="1357323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857364"/>
            <a:ext cx="153857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013 Бу-ра-ти-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3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F11D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F11D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53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55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5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6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6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6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6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7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7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7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7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8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000"/>
                            </p:stCondLst>
                            <p:childTnLst>
                              <p:par>
                                <p:cTn id="8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8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8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8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8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9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0"/>
                            </p:stCondLst>
                            <p:childTnLst>
                              <p:par>
                                <p:cTn id="9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9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9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9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0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0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0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0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2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2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3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3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3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3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4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4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4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4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5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5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5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5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6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6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6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5000"/>
                            </p:stCondLst>
                            <p:childTnLst>
                              <p:par>
                                <p:cTn id="16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6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7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7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7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7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7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8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8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8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8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8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9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5000"/>
                            </p:stCondLst>
                            <p:childTnLst>
                              <p:par>
                                <p:cTn id="19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9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9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7000"/>
                            </p:stCondLst>
                            <p:childTnLst>
                              <p:par>
                                <p:cTn id="19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19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0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0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0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0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71000"/>
                            </p:stCondLst>
                            <p:childTnLst>
                              <p:par>
                                <p:cTn id="20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0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73000"/>
                            </p:stCondLst>
                            <p:childTnLst>
                              <p:par>
                                <p:cTn id="21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5000"/>
                            </p:stCondLst>
                            <p:childTnLst>
                              <p:par>
                                <p:cTn id="21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2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2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2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2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3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81000"/>
                            </p:stCondLst>
                            <p:childTnLst>
                              <p:par>
                                <p:cTn id="23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3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3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3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3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4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5000"/>
                            </p:stCondLst>
                            <p:childTnLst>
                              <p:par>
                                <p:cTn id="24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4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4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7000"/>
                            </p:stCondLst>
                            <p:childTnLst>
                              <p:par>
                                <p:cTn id="24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4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5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5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5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5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91000"/>
                            </p:stCondLst>
                            <p:childTnLst>
                              <p:par>
                                <p:cTn id="25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5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6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93000"/>
                            </p:stCondLst>
                            <p:childTnLst>
                              <p:par>
                                <p:cTn id="26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6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6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95000"/>
                            </p:stCondLst>
                            <p:childTnLst>
                              <p:par>
                                <p:cTn id="26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6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7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97000"/>
                            </p:stCondLst>
                            <p:childTnLst>
                              <p:par>
                                <p:cTn id="27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7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7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99000"/>
                            </p:stCondLst>
                            <p:childTnLst>
                              <p:par>
                                <p:cTn id="27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7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8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1000"/>
                            </p:stCondLst>
                            <p:childTnLst>
                              <p:par>
                                <p:cTn id="28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8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8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28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8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9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5000"/>
                            </p:stCondLst>
                            <p:childTnLst>
                              <p:par>
                                <p:cTn id="29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9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9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29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29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0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0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0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0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0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0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1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1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2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2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2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2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3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3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3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3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3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3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4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4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4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4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4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4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5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5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5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5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57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5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8  0.06 0.07994  C 0.06 0.13191  0.03 0.15056  0.012 0.15856  L -0.012 0.16655  C -0.03 0.17455  -0.06 0.19453  -0.06 0.25316  C -0.06 0.29046  -0.033 0.3331  0 0.3331  C 0.033 0.3331  0.06 0.29046  0.06 0.25316  C 0.06 0.19453  0.03 0.17455  0.012 0.16655  L -0.012 0.15856  C -0.03 0.15056  -0.06 0.13191  -0.06 0.07994  C -0.06 0.03598  -0.033 0  0 0  Z" pathEditMode="relative" ptsTypes="">
                                      <p:cBhvr>
                                        <p:cTn id="36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36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85728"/>
            <a:ext cx="4866441" cy="5072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33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500063" y="5429250"/>
            <a:ext cx="8643937" cy="928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Столяр Джузеппе по прозванию Сизый Нос</a:t>
            </a:r>
            <a:endParaRPr lang="ru-RU" sz="4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714356"/>
            <a:ext cx="35719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00496" y="642918"/>
            <a:ext cx="4757742" cy="544037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Кто едва не погубил меня, когда я только появился на свет?</a:t>
            </a:r>
            <a:endParaRPr lang="ru-RU" sz="6000" dirty="0">
              <a:solidFill>
                <a:schemeClr val="bg1">
                  <a:lumMod val="8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\Рабочий стол\Мои рисунки\Буратино\Буратино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571768" cy="3076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33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 descr="C:\Documents and Settings\1\Рабочий стол\Мои рисунки\Буратино\Буратино 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143116"/>
            <a:ext cx="2714644" cy="30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2" name="Picture 4" descr="C:\Documents and Settings\1\Рабочий стол\Мои рисунки\Буратино\Буратино 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00438"/>
            <a:ext cx="2786082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857232"/>
            <a:ext cx="365284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4614866" cy="508318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Куда я отправился вместо того, чтобы идти в школу?</a:t>
            </a:r>
            <a:endParaRPr lang="ru-RU" sz="6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Мои рисунки\Буратино\Буратино 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007" y="2001035"/>
            <a:ext cx="3127373" cy="3146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Documents and Settings\1\Рабочий стол\Мои рисунки\Буратино\Буратино 0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00174"/>
            <a:ext cx="1938337" cy="4071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 descr="C:\Documents and Settings\1\Рабочий стол\Мои рисунки\Буратино\Буратино 0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85728"/>
            <a:ext cx="2830519" cy="39290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0" y="5429264"/>
            <a:ext cx="6786578" cy="125571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9900"/>
                </a:solidFill>
                <a:latin typeface="Monotype Corsiva" pitchFamily="66" charset="0"/>
              </a:rPr>
              <a:t>Цирк</a:t>
            </a:r>
            <a:r>
              <a:rPr lang="ru-RU" b="1" dirty="0" smtClean="0">
                <a:latin typeface="Monotype Corsiva" pitchFamily="66" charset="0"/>
              </a:rPr>
              <a:t>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Зоопарк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6000760" y="4714860"/>
            <a:ext cx="3000396" cy="178597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Кукольный театр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xit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build="p"/>
      <p:bldP spid="12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000108"/>
            <a:ext cx="31130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3929058" y="500042"/>
            <a:ext cx="48577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66"/>
                </a:solidFill>
                <a:latin typeface="Monotype Corsiva" pitchFamily="66" charset="0"/>
              </a:rPr>
              <a:t>Как называлась комедия, которую я смотрел в кукольном театре </a:t>
            </a:r>
            <a:r>
              <a:rPr lang="ru-RU" sz="5400" b="1" dirty="0" err="1" smtClean="0">
                <a:solidFill>
                  <a:srgbClr val="FF0066"/>
                </a:solidFill>
                <a:latin typeface="Monotype Corsiva" pitchFamily="66" charset="0"/>
              </a:rPr>
              <a:t>Карабаса-Барабаса</a:t>
            </a:r>
            <a:r>
              <a:rPr lang="ru-RU" sz="5400" b="1" dirty="0" smtClean="0">
                <a:solidFill>
                  <a:srgbClr val="FF0066"/>
                </a:solidFill>
                <a:latin typeface="Monotype Corsiva" pitchFamily="66" charset="0"/>
              </a:rPr>
              <a:t> ?</a:t>
            </a:r>
            <a:endParaRPr lang="ru-RU" sz="5400" b="1" dirty="0">
              <a:solidFill>
                <a:srgbClr val="FF0066"/>
              </a:solidFill>
            </a:endParaRPr>
          </a:p>
        </p:txBody>
      </p:sp>
      <p:pic>
        <p:nvPicPr>
          <p:cNvPr id="7" name="136 Песня Карабаса Бараба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0" numSld="4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subTitle" idx="4294967295"/>
          </p:nvPr>
        </p:nvSpPr>
        <p:spPr>
          <a:xfrm>
            <a:off x="4214810" y="1285860"/>
            <a:ext cx="4929190" cy="45005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«Девочка с </a:t>
            </a:r>
            <a:r>
              <a:rPr lang="ru-RU" sz="5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голубыми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волосами, или Тридцать три подзатыльника»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1\Рабочий стол\Мои рисунки\Буратино\Буратино 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4500593" cy="5429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7752" y="928670"/>
            <a:ext cx="3929057" cy="481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857233"/>
            <a:ext cx="47149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Какое учёное звание имел хозяин кукольного театра </a:t>
            </a:r>
            <a:r>
              <a:rPr lang="ru-RU" sz="5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Карабас-Барабас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?</a:t>
            </a:r>
            <a:endParaRPr lang="ru-RU" sz="5400" b="1" dirty="0"/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4786314" y="1500174"/>
            <a:ext cx="4000500" cy="41386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C000"/>
                </a:solidFill>
                <a:latin typeface="Monotype Corsiva" pitchFamily="66" charset="0"/>
              </a:rPr>
              <a:t>  </a:t>
            </a:r>
            <a:r>
              <a:rPr lang="ru-RU" sz="6600" b="1" dirty="0" smtClean="0">
                <a:solidFill>
                  <a:srgbClr val="FFC000"/>
                </a:solidFill>
                <a:latin typeface="Monotype Corsiva" pitchFamily="66" charset="0"/>
              </a:rPr>
              <a:t>Доктор кукольных наук</a:t>
            </a:r>
            <a:endParaRPr lang="ru-RU" sz="66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8" name="Picture 2" descr="C:\Documents and Settings\1\Рабочий стол\Мои рисунки\Буратино\Буратино 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4071965" cy="5572164"/>
          </a:xfrm>
          <a:prstGeom prst="rect">
            <a:avLst/>
          </a:prstGeom>
          <a:ln w="1270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1103 C 0.00226 -0.09368 0.13004 -0.07818 0.2908 -0.07749 C 0.41823 -0.0761 0.52292 -0.08443 0.52518 -0.09507 C 0.52518 -0.10525 0.42257 -0.11543 0.29289 -0.11543 C 0.22796 -0.11543 0.16945 -0.1145 0.12778 -0.11103 C 0.06719 -0.1064 0.03143 -0.09831 0.03143 -0.08952 C 0.03143 -0.08443 0.04202 -0.07957 0.06094 -0.07541 C 0.10452 -0.06639 0.19063 -0.06037 0.28855 -0.05945 C 0.40365 -0.05783 0.49775 -0.06569 0.49775 -0.07471 C 0.5 -0.08443 0.40591 -0.09322 0.2908 -0.09461 C 0.2323 -0.09461 0.18004 -0.09322 0.14011 -0.09021 C 0.08768 -0.08512 0.05434 -0.07749 0.05434 -0.07009 C 0.05434 -0.06569 0.06494 -0.06153 0.0816 -0.05713 C 0.12153 -0.04973 0.19688 -0.04325 0.28664 -0.04279 C 0.38994 -0.04187 0.475 -0.04881 0.475 -0.05713 C 0.47709 -0.06569 0.3915 -0.07356 0.28855 -0.07402 C 0.23629 -0.07471 0.18837 -0.07356 0.15278 -0.07055 C 0.10452 -0.06639 0.07761 -0.06037 0.07761 -0.05228 C 0.07761 -0.04881 0.08594 -0.0451 0.10053 -0.04163 C 0.13594 -0.03446 0.20504 -0.02868 0.28473 -0.02776 C 0.37709 -0.02776 0.45382 -0.03354 0.45382 -0.04163 C 0.45382 -0.04881 0.37917 -0.05598 0.28664 -0.05667 C 0.2408 -0.05667 0.19688 -0.05528 0.16546 -0.0532 C 0.12153 -0.04973 0.09619 -0.04325 0.09428 -0.03701 C 0.09428 -0.03354 0.10452 -0.03007 0.11719 -0.02752 C 0.14844 -0.02035 0.21129 -0.0155 0.28247 -0.0155 C 0.36598 -0.01457 0.43542 -0.01966 0.43542 -0.0266 C 0.43698 -0.03354 0.36823 -0.03978 0.28473 -0.04048 C 0.24271 -0.04048 0.20278 -0.03978 0.17553 -0.03701 C 0.13594 -0.03446 0.11337 -0.02868 0.11337 -0.02313 C 0.11337 -0.01966 0.11928 -0.01688 0.1316 -0.01388 C 0.16112 -0.00763 0.21563 -0.00347 0.28021 -0.003 C 0.35764 -0.003 0.41823 -0.00694 0.41823 -0.01341 C 0.42032 -0.01966 0.35973 -0.02521 0.28247 -0.02567 C 0.24462 -0.02567 0.21129 -0.02521 0.18612 -0.02313 C 0.1507 -0.02035 0.13004 -0.0155 0.13004 -0.01018 C 0.13004 -0.00694 0.13594 -0.00485 0.14671 -0.00208 C 0.17171 0.00347 0.22171 0.00694 0.28021 0.00741 C 0.34914 0.00856 0.40365 0.00394 0.40365 -0.00208 C 0.40365 -0.00694 0.35139 -0.01272 0.28247 -0.01272 C 0.24688 -0.01341 0.21563 -0.01203 0.19237 -0.01041 C 0.16112 -0.00763 0.14219 -0.00347 0.14219 0.00139 C 0.14219 0.00394 0.14844 0.00648 0.15886 0.00856 C 0.18212 0.01342 0.22796 0.01712 0.27848 0.01735 C 0.34098 0.01828 0.38994 0.01388 0.38994 0.00902 C 0.38994 0.00347 0.34098 -0.00069 0.28021 -0.00162 C 0.25122 -0.00162 0.22171 -0.00069 0.2007 0.00139 C 0.17171 0.00347 0.15504 0.00694 0.15504 0.01203 C 0.15504 0.01388 0.16112 0.01596 0.16945 0.01828 C 0.19063 0.02244 0.23021 0.02591 0.27848 0.02591 C 0.33247 0.0266 0.37709 0.02314 0.37709 0.01828 C 0.37709 0.01388 0.33473 0.00995 0.27848 0.00995 C 0.25296 0.00902 0.22605 0.00995 0.2073 0.01111 C 0.18212 0.01388 0.16737 0.01735 0.16737 0.02082 C 0.16737 0.02314 0.17171 0.02499 0.18004 0.0266 C 0.19896 0.031 0.23455 0.03354 0.27848 0.0347 C 0.32865 0.0347 0.36823 0.031 0.36823 0.02753 C 0.36823 0.02314 0.32865 0.01897 0.27848 0.01897 C 0.25296 0.01897 0.23021 0.01967 0.21563 0.02082 C 0.19063 0.02244 0.17778 0.02591 0.17778 0.02938 C 0.17778 0.031 0.18212 0.03285 0.18837 0.0347 C 0.20504 0.03817 0.23855 0.04048 0.27622 0.04187 C 0.3224 0.04187 0.35764 0.03817 0.35764 0.0347 C 0.35764 0.031 0.3224 0.02776 0.27848 0.02753 C 0.25521 0.02753 0.23455 0.02776 0.21945 0.02938 C 0.19896 0.031 0.18612 0.03354 0.18612 0.03701 C 0.18612 0.03817 0.19063 0.03979 0.19688 0.04187 " pathEditMode="relative" rAng="0" ptsTypes="fffffffffffffffffffffffffffffffffffffffffffffffffffffffffffffffffff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857232"/>
            <a:ext cx="32956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4214810" y="1214422"/>
            <a:ext cx="46434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Какая денежная монета была в обиходе у жителей этого городка ?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6" name="123 Дорогою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72132" y="1000108"/>
            <a:ext cx="382111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1"/>
            <a:ext cx="5429288" cy="674030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Привет,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девчонки и мальчишки !</a:t>
            </a:r>
          </a:p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  <a:cs typeface="Times New Roman" pitchFamily="18" charset="0"/>
              </a:rPr>
              <a:t>Вы все, конечно, знаете меня. </a:t>
            </a:r>
          </a:p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  <a:cs typeface="Times New Roman" pitchFamily="18" charset="0"/>
              </a:rPr>
              <a:t>Я - Буратино! Я пришел к вам из самой веселой сказки, сбежал от </a:t>
            </a:r>
            <a:r>
              <a:rPr lang="ru-RU" sz="3200" b="1" dirty="0" err="1" smtClean="0">
                <a:solidFill>
                  <a:srgbClr val="660066"/>
                </a:solidFill>
                <a:latin typeface="Monotype Corsiva" pitchFamily="66" charset="0"/>
                <a:cs typeface="Times New Roman" pitchFamily="18" charset="0"/>
              </a:rPr>
              <a:t>Карабаса-Барабаса</a:t>
            </a:r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  <a:cs typeface="Times New Roman" pitchFamily="18" charset="0"/>
              </a:rPr>
              <a:t>, кота и лисы. А вы знаете моих друзей?  Они живут в сказке Алексея Николаевича Толстого «Золотой ключик или приключения Буратино».  Давайте, ребята, вместе поиграем и вспомним моих друзей – героев сказки.</a:t>
            </a:r>
            <a:endParaRPr lang="ru-RU" sz="3200" b="1" dirty="0">
              <a:solidFill>
                <a:srgbClr val="660066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4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0">
              <a:srgbClr val="FFFF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785926"/>
            <a:ext cx="928695" cy="108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одзаголовок 12"/>
          <p:cNvSpPr>
            <a:spLocks noGrp="1"/>
          </p:cNvSpPr>
          <p:nvPr>
            <p:ph type="subTitle" idx="4294967295"/>
          </p:nvPr>
        </p:nvSpPr>
        <p:spPr>
          <a:xfrm>
            <a:off x="6929454" y="357166"/>
            <a:ext cx="1643091" cy="6215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071546"/>
            <a:ext cx="32956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143512"/>
            <a:ext cx="928695" cy="108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572008"/>
            <a:ext cx="928695" cy="108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214950"/>
            <a:ext cx="928695" cy="108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5000636"/>
            <a:ext cx="928695" cy="108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96646E-6 L 0.05643 4.96646E-6 C 0.08178 4.96646E-6 0.1132 0.10501 0.1132 0.1906 L 0.1132 0.38121 " pathEditMode="relative" rAng="0" ptsTypes="FfFF">
                                      <p:cBhvr>
                                        <p:cTn id="7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928670"/>
            <a:ext cx="29718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57620" y="928670"/>
            <a:ext cx="4829180" cy="464347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Ребята, а кто из вас помнит, где находилась потайная дверца? 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714776" cy="565469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 каморке у папы Карло под холстом, на котором нарисованы очаг и котелок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1\Рабочий стол\Мои рисунки\Буратино\Буратино 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714356"/>
            <a:ext cx="4494223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0080"/>
              </a:clrFrom>
              <a:clrTo>
                <a:srgbClr val="FF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4714884"/>
            <a:ext cx="292895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6 C 0.01042 -0.01111 -0.00069 -0.02546 0.00938 -0.03727 C 0.01146 -0.04352 0.01302 -0.04769 0.01719 -0.05347 C 0.01875 -0.06157 0.02222 -0.06875 0.02656 -0.07639 C 0.02709 -0.07847 0.02709 -0.08102 0.02813 -0.0831 C 0.02917 -0.08472 0.03195 -0.08542 0.03229 -0.08704 C 0.04306 -0.11366 0.03021 -0.09329 0.03959 -0.10741 C 0.04288 -0.12477 0.04757 -0.14236 0.0566 -0.15856 C 0.06059 -0.17755 0.06875 -0.19444 0.07743 -0.2125 C 0.08281 -0.22292 0.08577 -0.23565 0.0941 -0.24491 C 0.09653 -0.24977 0.09827 -0.25486 0.1 -0.25972 C 0.10087 -0.2581 0.10191 -0.25625 0.10191 -0.2544 C 0.10313 -0.1838 0.10122 -0.11319 0.10382 -0.04259 C 0.10417 -0.03796 0.10781 -0.05162 0.10972 -0.05602 C 0.11007 -0.05787 0.11059 -0.05972 0.11146 -0.06134 C 0.11268 -0.06296 0.11927 -0.07616 0.12084 -0.07917 C 0.13455 -0.1044 0.10781 -0.06366 0.12813 -0.09375 C 0.13177 -0.10556 0.14427 -0.11366 0.15278 -0.12361 C 0.15903 -0.13079 0.16354 -0.13912 0.17014 -0.14653 C 0.17552 -0.15972 0.16754 -0.14306 0.17743 -0.15741 C 0.18525 -0.16806 0.17743 -0.1625 0.18525 -0.17199 C 0.19184 -0.18102 0.18993 -0.17384 0.19462 -0.18287 C 0.20452 -0.20116 0.20695 -0.22407 0.22691 -0.23819 C 0.23021 -0.24537 0.2316 -0.2544 0.23629 -0.26111 C 0.23733 -0.2625 0.23889 -0.26366 0.23993 -0.26505 C 0.24132 -0.2669 0.24236 -0.26875 0.24393 -0.2706 C 0.24514 -0.27662 0.24479 -0.28241 0.25122 -0.28681 C 0.25209 -0.28819 0.25104 -0.29074 0.25313 -0.29074 C 0.254 -0.29074 0.26163 -0.27986 0.26233 -0.27847 C 0.26528 -0.26667 0.27014 -0.25579 0.27761 -0.24491 C 0.28368 -0.22083 0.27431 -0.25347 0.28525 -0.2287 C 0.28802 -0.22245 0.28837 -0.21597 0.29097 -0.20995 C 0.29167 -0.20278 0.29097 -0.19537 0.29288 -0.18843 C 0.29375 -0.18519 0.2967 -0.1831 0.29861 -0.18009 C 0.304 -0.1706 0.30608 -0.16019 0.31181 -0.15046 C 0.31389 -0.14236 0.31667 -0.13519 0.32118 -0.12755 C 0.32465 -0.12222 0.32379 -0.11667 0.32865 -0.11134 C 0.33038 -0.10556 0.3316 -0.10069 0.33438 -0.09514 C 0.33594 -0.0831 0.33629 -0.07153 0.34236 -0.06019 C 0.34479 -0.04815 0.34288 -0.05023 0.34566 -0.06134 C 0.34775 -0.06782 0.34688 -0.0662 0.35174 -0.07222 C 0.35469 -0.08102 0.35677 -0.08981 0.36268 -0.09792 C 0.36441 -0.10347 0.36667 -0.10856 0.36858 -0.11412 C 0.36875 -0.12037 0.3691 -0.12662 0.37031 -0.13287 C 0.37275 -0.14606 0.38472 -0.16227 0.39132 -0.17477 C 0.39653 -0.18519 0.40018 -0.1956 0.40625 -0.20579 C 0.40816 -0.21389 0.41198 -0.21829 0.41545 -0.22593 C 0.41806 -0.23102 0.4184 -0.23727 0.42188 -0.24236 C 0.42222 -0.24375 0.42431 -0.24468 0.42518 -0.24606 C 0.42639 -0.24838 0.42778 -0.25069 0.429 -0.25301 C 0.43316 -0.26319 0.43906 -0.275 0.45174 -0.28148 C 0.45521 -0.29282 0.47066 -0.30093 0.47622 -0.31227 C 0.48785 -0.30093 0.48924 -0.28403 0.49288 -0.2706 C 0.49462 -0.25556 0.49531 -0.24259 0.50261 -0.2287 C 0.50695 -0.21042 0.50434 -0.18542 0.51597 -0.16944 C 0.5191 -0.15463 0.51719 -0.13981 0.52535 -0.12616 C 0.52622 -0.11273 0.52431 -0.08935 0.53108 -0.075 C 0.53264 -0.06019 0.53715 -0.04722 0.54427 -0.0331 C 0.54566 -0.02361 0.54722 -0.01412 0.55 -0.00486 C 0.55 -0.00463 0.54566 0.00532 0.54618 -0.00486 C 0.54636 -0.02315 0.54011 -0.0831 0.55573 -0.11412 C 0.55747 -0.1331 0.56771 -0.1537 0.58021 -0.17083 C 0.58316 -0.18356 0.5915 -0.19606 0.60104 -0.20718 C 0.60382 -0.22106 0.60816 -0.23449 0.61597 -0.24769 C 0.62205 -0.25787 0.63177 -0.2662 0.63889 -0.27593 C 0.64271 -0.28171 0.64323 -0.28681 0.64809 -0.29213 C 0.64861 -0.29583 0.64584 -0.30093 0.65 -0.30301 C 0.6533 -0.30463 0.65261 -0.29745 0.654 -0.29491 C 0.65538 -0.29167 0.6559 -0.28866 0.65747 -0.28519 C 0.66198 -0.27477 0.66372 -0.26898 0.67275 -0.25972 C 0.67361 -0.25718 0.67465 -0.2544 0.67639 -0.25162 C 0.67847 -0.24884 0.68229 -0.24653 0.6842 -0.24352 C 0.68542 -0.24097 0.68455 -0.23796 0.68559 -0.23565 C 0.6882 -0.23171 0.69254 -0.22847 0.69549 -0.22477 C 0.69948 -0.21227 0.70643 -0.18889 0.71597 -0.1787 C 0.71823 -0.17245 0.71858 -0.16667 0.72361 -0.16134 C 0.72709 -0.15046 0.73229 -0.14074 0.73663 -0.13032 C 0.73924 -0.1081 0.7415 -0.09213 0.74306 -0.06829 C 0.74202 -0.06157 0.74045 -0.04792 0.74045 -0.04769 " pathEditMode="relative" rAng="0" ptsTypes="ffffffffffffffffffffffffffffffffffffffffffffffffffffffffffffffffffffffffffffffA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857232"/>
            <a:ext cx="32956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4757742" cy="564360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3300"/>
                </a:solidFill>
                <a:latin typeface="Monotype Corsiva" pitchFamily="66" charset="0"/>
              </a:rPr>
              <a:t>Куда приглашали меня лиса Алиса и кот </a:t>
            </a:r>
            <a:r>
              <a:rPr lang="ru-RU" sz="4800" b="1" dirty="0" err="1" smtClean="0">
                <a:solidFill>
                  <a:srgbClr val="FF3300"/>
                </a:solidFill>
                <a:latin typeface="Monotype Corsiva" pitchFamily="66" charset="0"/>
              </a:rPr>
              <a:t>Базилио</a:t>
            </a:r>
            <a:r>
              <a:rPr lang="ru-RU" sz="4800" b="1" dirty="0" smtClean="0">
                <a:solidFill>
                  <a:srgbClr val="FF3300"/>
                </a:solidFill>
                <a:latin typeface="Monotype Corsiva" pitchFamily="66" charset="0"/>
              </a:rPr>
              <a:t>, чтобы вырастить денежное дерево?</a:t>
            </a:r>
            <a:endParaRPr lang="ru-RU" sz="48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6" name="033 Какое небо голубо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9000" numSld="4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571900" cy="592935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F02BA"/>
                </a:solidFill>
                <a:latin typeface="Monotype Corsiva" pitchFamily="66" charset="0"/>
              </a:rPr>
              <a:t>В Страну </a:t>
            </a:r>
            <a:r>
              <a:rPr lang="ru-RU" sz="6000" dirty="0" err="1" smtClean="0">
                <a:solidFill>
                  <a:srgbClr val="0F02BA"/>
                </a:solidFill>
                <a:latin typeface="Monotype Corsiva" pitchFamily="66" charset="0"/>
              </a:rPr>
              <a:t>Дураков</a:t>
            </a:r>
            <a:r>
              <a:rPr lang="ru-RU" sz="6000" dirty="0" smtClean="0">
                <a:solidFill>
                  <a:srgbClr val="0F02BA"/>
                </a:solidFill>
                <a:latin typeface="Monotype Corsiva" pitchFamily="66" charset="0"/>
              </a:rPr>
              <a:t>, на волшебное Поле Чудес </a:t>
            </a:r>
            <a:endParaRPr lang="ru-RU" sz="6000" dirty="0">
              <a:solidFill>
                <a:srgbClr val="0F02BA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1\Рабочий стол\Мои рисунки\Буратино\Буратино 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857232"/>
            <a:ext cx="4714908" cy="5000660"/>
          </a:xfrm>
          <a:prstGeom prst="rect">
            <a:avLst/>
          </a:prstGeom>
          <a:ln w="228600" cap="sq" cmpd="thickThin">
            <a:solidFill>
              <a:srgbClr val="BC009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xit" presetSubtype="0" accel="10000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48" y="642918"/>
            <a:ext cx="4400552" cy="565469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800000"/>
                </a:solidFill>
                <a:latin typeface="Monotype Corsiva" pitchFamily="66" charset="0"/>
              </a:rPr>
              <a:t>Ребята, а вы помните, где я обедал вместе с котом и лисой?</a:t>
            </a:r>
            <a:endParaRPr lang="ru-RU" sz="60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1000108"/>
            <a:ext cx="4357685" cy="53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14943" y="1071563"/>
            <a:ext cx="3643338" cy="4440237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В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харчевне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«Трёх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пескарей»</a:t>
            </a:r>
            <a:br>
              <a:rPr lang="ru-RU" sz="5400" dirty="0" smtClean="0">
                <a:solidFill>
                  <a:srgbClr val="00B050"/>
                </a:solidFill>
              </a:rPr>
            </a:b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429156" cy="5429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9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4.70507E-6 C -2.5E-6 -0.04672 0.04358 -0.08258 0.09688 -0.08258 C 0.15209 -0.08258 0.19601 -0.04672 0.19601 -4.70507E-6 C 0.19601 0.04673 0.23959 0.08259 0.29479 0.08259 C 0.34809 0.08259 0.39202 0.04673 0.39202 -4.70507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857232"/>
            <a:ext cx="32956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601188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9900"/>
                </a:solidFill>
                <a:latin typeface="Monotype Corsiva" pitchFamily="66" charset="0"/>
              </a:rPr>
              <a:t>Ребята, кто жил в домике, на ставнях которого были нарисованы солнце, луна и звёзды?</a:t>
            </a:r>
            <a:endParaRPr lang="ru-RU" sz="5400" b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pic>
        <p:nvPicPr>
          <p:cNvPr id="6" name="123 Дорогою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00000">
              <a:schemeClr val="accent2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642918"/>
            <a:ext cx="3471858" cy="5357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D60093"/>
                </a:solidFill>
                <a:latin typeface="Monotype Corsiva" pitchFamily="66" charset="0"/>
              </a:rPr>
              <a:t>М</a:t>
            </a:r>
            <a:r>
              <a:rPr lang="ru-RU" sz="4900" b="1" dirty="0" smtClean="0">
                <a:solidFill>
                  <a:srgbClr val="D60093"/>
                </a:solidFill>
              </a:rPr>
              <a:t/>
            </a:r>
            <a:br>
              <a:rPr lang="ru-RU" sz="4900" b="1" dirty="0" smtClean="0">
                <a:solidFill>
                  <a:srgbClr val="D60093"/>
                </a:solidFill>
              </a:rPr>
            </a:br>
            <a:r>
              <a:rPr lang="ru-RU" sz="4900" b="1" dirty="0" smtClean="0">
                <a:solidFill>
                  <a:srgbClr val="00CC00"/>
                </a:solidFill>
                <a:latin typeface="Monotype Corsiva" pitchFamily="66" charset="0"/>
              </a:rPr>
              <a:t>А</a:t>
            </a:r>
            <a:br>
              <a:rPr lang="ru-RU" sz="4900" b="1" dirty="0" smtClean="0">
                <a:solidFill>
                  <a:srgbClr val="00CC00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00FF"/>
                </a:solidFill>
                <a:latin typeface="Monotype Corsiva" pitchFamily="66" charset="0"/>
              </a:rPr>
              <a:t>Л</a:t>
            </a:r>
            <a:br>
              <a:rPr lang="ru-RU" sz="49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Monotype Corsiva" pitchFamily="66" charset="0"/>
              </a:rPr>
              <a:t>Ь</a:t>
            </a:r>
            <a:r>
              <a:rPr lang="ru-RU" sz="4900" b="1" dirty="0" smtClean="0">
                <a:solidFill>
                  <a:srgbClr val="FF0000"/>
                </a:solidFill>
              </a:rPr>
              <a:t/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rgbClr val="FFFF00"/>
                </a:solidFill>
                <a:latin typeface="Monotype Corsiva" pitchFamily="66" charset="0"/>
              </a:rPr>
              <a:t>В</a:t>
            </a:r>
            <a:br>
              <a:rPr lang="ru-RU" sz="49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FF0066"/>
                </a:solidFill>
                <a:latin typeface="Monotype Corsiva" pitchFamily="66" charset="0"/>
              </a:rPr>
              <a:t>И</a:t>
            </a:r>
            <a:br>
              <a:rPr lang="ru-RU" sz="4900" b="1" dirty="0" smtClean="0">
                <a:solidFill>
                  <a:srgbClr val="FF0066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B0F0"/>
                </a:solidFill>
                <a:latin typeface="Monotype Corsiva" pitchFamily="66" charset="0"/>
              </a:rPr>
              <a:t>Н</a:t>
            </a:r>
            <a:br>
              <a:rPr lang="ru-RU" sz="4900" b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990099"/>
                </a:solidFill>
                <a:latin typeface="Monotype Corsiva" pitchFamily="66" charset="0"/>
              </a:rPr>
              <a:t>А</a:t>
            </a:r>
            <a:br>
              <a:rPr lang="ru-RU" sz="4900" b="1" dirty="0" smtClean="0">
                <a:solidFill>
                  <a:srgbClr val="990099"/>
                </a:solidFill>
                <a:latin typeface="Monotype Corsiva" pitchFamily="66" charset="0"/>
              </a:rPr>
            </a:br>
            <a:endParaRPr lang="ru-RU" sz="4900" b="1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213223" cy="5570553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714884"/>
            <a:ext cx="16891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023 C 0.00486 -0.00509 0.00955 -0.00648 0.01597 -0.00902 C 0.01927 -0.01295 0.02257 -0.01226 0.02639 -0.01504 C 0.02986 -0.01735 0.03229 -0.02151 0.03559 -0.02406 C 0.04201 -0.04904 0.0316 -0.07009 0.02187 -0.0886 C 0.01996 -0.09554 0.01736 -0.10178 0.01371 -0.10687 C 0.01041 -0.11589 0.00382 -0.12098 8.33333E-7 -0.13 C -0.00313 -0.13694 -0.00261 -0.1462 -0.00573 -0.1529 C -0.01268 -0.16771 -0.0033 -0.14111 -0.01042 -0.16031 C -0.01372 -0.16933 -0.0132 -0.17164 -0.0184 -0.17881 C -0.01979 -0.18344 -0.0217 -0.18806 -0.02309 -0.19269 C -0.02535 -0.20009 -0.02604 -0.20819 -0.02882 -0.21559 C -0.02761 -0.23757 -0.03177 -0.26833 -0.01163 -0.27527 C -0.00712 -0.2836 0.00191 -0.288 0.0092 -0.29054 C 0.03021 -0.28545 0.01597 -0.2533 0.01371 -0.22785 C 0.01198 -0.21027 -0.00174 -0.19153 -0.01389 -0.18483 C -0.0217 -0.17141 -0.03507 -0.16563 -0.04722 -0.16193 C -0.11215 -0.16632 -0.07413 -0.16354 -0.10573 -0.17095 C -0.11163 -0.17442 -0.11511 -0.17766 -0.11962 -0.18321 C -0.12118 -0.192 -0.12448 -0.19824 -0.12656 -0.20634 C -0.12969 -0.2186 -0.13281 -0.2334 -0.13455 -0.24613 C -0.13368 -0.27504 -0.14097 -0.31853 -0.12552 -0.34559 C -0.12205 -0.36271 -0.11198 -0.37312 -0.10018 -0.3796 C -0.08959 -0.39348 -0.07413 -0.39602 -0.0599 -0.39949 C -0.04653 -0.39903 -0.03299 -0.39949 -0.01979 -0.39787 C -0.01823 -0.39741 -0.01823 -0.3944 -0.01736 -0.39325 C -0.00139 -0.36317 -0.01754 -0.39533 -0.0092 -0.37636 C -0.00781 -0.37312 -0.00469 -0.36711 -0.00469 -0.36711 C -0.00452 -0.36364 -0.00434 -0.35994 -0.00365 -0.35647 C -0.00104 -0.34421 0.00295 -0.34027 -0.00365 -0.3486 C -0.00504 -0.35647 -0.0066 -0.3641 -0.00834 -0.37173 C -0.01198 -0.41406 -0.00452 -0.44552 0.00798 -0.48369 C 0.02257 -0.52834 0.03455 -0.57923 0.07239 -0.59681 C 0.07361 -0.58941 0.07482 -0.5857 0.07239 -0.57691 C 0.06996 -0.56789 0.06041 -0.56118 0.05521 -0.5554 C 0.05399 -0.55401 0.05312 -0.5517 0.05173 -0.55078 C 0.05 -0.54962 0.04791 -0.54985 0.046 -0.54939 C 0.02569 -0.55263 0.03107 -0.55008 0.01927 -0.56165 C 0.0118 -0.57668 0.00677 -0.58663 0.00208 -0.60282 C 0.00278 -0.61254 0.00278 -0.62249 0.00451 -0.63197 C 0.00607 -0.64007 0.01788 -0.64978 0.02274 -0.65348 C 0.03576 -0.66273 0.03646 -0.65649 0.05521 -0.66736 C 0.07118 -0.67661 0.0875 -0.68193 0.10451 -0.68564 C 0.11597 -0.68517 0.1276 -0.68517 0.13889 -0.68402 C 0.1493 -0.68286 0.15972 -0.67569 0.17014 -0.67338 C 0.19826 -0.64377 0.20885 -0.59866 0.21719 -0.55401 C 0.2125 -0.52117 0.21024 -0.49642 0.19653 -0.46981 C 0.19288 -0.46287 0.18993 -0.45362 0.18489 -0.4483 C 0.175 -0.4372 0.15295 -0.42771 0.1401 -0.42401 C 0.13559 -0.42494 0.1283 -0.42147 0.12639 -0.42702 C 0.11788 -0.45154 0.15069 -0.47051 0.16198 -0.47606 C 0.19965 -0.49387 0.23333 -0.49248 0.27448 -0.4941 C 0.30035 -0.48832 0.33628 -0.48531 0.35052 -0.44992 C 0.35451 -0.43951 0.35538 -0.42887 0.35607 -0.41753 C 0.35486 -0.40713 0.35451 -0.39625 0.35278 -0.38538 C 0.34913 -0.36317 0.33298 -0.3523 0.3184 -0.34559 C 0.31423 -0.35068 0.31371 -0.35693 0.31267 -0.3641 C 0.31371 -0.38422 0.31423 -0.40412 0.31597 -0.42401 C 0.31823 -0.4483 0.32969 -0.4675 0.34132 -0.48508 C 0.34861 -0.49642 0.34653 -0.49827 0.35607 -0.50497 C 0.36805 -0.5133 0.38246 -0.51839 0.39531 -0.52325 C 0.40764 -0.52232 0.41996 -0.52279 0.43212 -0.52024 C 0.43333 -0.52001 0.43333 -0.51723 0.43333 -0.51561 C 0.43333 -0.5096 0.43333 -0.50312 0.43212 -0.49734 C 0.42882 -0.48369 0.41857 -0.46843 0.40798 -0.46519 C 0.39479 -0.48809 0.40295 -0.47074 0.40798 -0.53551 C 0.40885 -0.54916 0.41927 -0.58524 0.4276 -0.59519 C 0.43403 -0.60259 0.44357 -0.60676 0.45173 -0.60907 C 0.45521 -0.60861 0.45885 -0.60953 0.46198 -0.60745 C 0.46719 -0.60398 0.46684 -0.58779 0.46771 -0.58154 C 0.46736 -0.56766 0.46805 -0.55378 0.46649 -0.54013 C 0.46614 -0.53435 0.46163 -0.52487 0.45972 -0.51862 C 0.45885 -0.51608 0.45885 -0.51307 0.45729 -0.51099 C 0.45677 -0.50983 0.45521 -0.51006 0.45399 -0.5096 C 0.45451 -0.53898 0.4493 -0.54731 0.4585 -0.56465 C 0.46371 -0.57483 0.46857 -0.58432 0.47691 -0.59056 C 0.47969 -0.59288 0.48611 -0.59681 0.48611 -0.59681 C 0.49653 -0.57668 0.49566 -0.5436 0.48246 -0.52626 C 0.48212 -0.52487 0.48246 -0.52117 0.4816 -0.52186 C 0.47847 -0.52417 0.48212 -0.54314 0.48368 -0.54777 C 0.48524 -0.55193 0.49687 -0.57298 0.50087 -0.57853 C 0.50729 -0.58686 0.52326 -0.6012 0.5309 -0.60606 C 0.53489 -0.60861 0.53923 -0.60861 0.54357 -0.61069 C 0.54757 -0.61277 0.55087 -0.61647 0.55521 -0.61832 C 0.56406 -0.62225 0.58264 -0.62734 0.58264 -0.62734 C 0.60104 -0.62642 0.61944 -0.62688 0.63785 -0.62434 C 0.64201 -0.62387 0.64548 -0.62017 0.6493 -0.61832 C 0.65625 -0.61508 0.67014 -0.60907 0.67014 -0.60907 C 0.67517 -0.60444 0.68142 -0.60167 0.68507 -0.59519 C 0.69184 -0.58339 0.69462 -0.56974 0.69653 -0.5554 C 0.69618 -0.54569 0.69653 -0.53574 0.69531 -0.52626 C 0.69496 -0.5244 0.69288 -0.52464 0.69184 -0.52325 C 0.68524 -0.51446 0.68732 -0.51538 0.67812 -0.51099 C 0.67413 -0.51307 0.67014 -0.51423 0.66666 -0.51723 C 0.6625 -0.52094 0.66076 -0.53828 0.65972 -0.54314 C 0.65833 -0.55031 0.65521 -0.56465 0.65521 -0.56465 C 0.65555 -0.58709 0.65503 -0.60953 0.65625 -0.63197 C 0.6566 -0.63683 0.65868 -0.64122 0.65972 -0.64585 C 0.66267 -0.65857 0.66493 -0.67153 0.67118 -0.68263 C 0.67535 -0.69049 0.67934 -0.69234 0.68507 -0.6979 C 0.7033 -0.71548 0.72066 -0.7245 0.74253 -0.73005 C 0.77291 -0.72889 0.79965 -0.72982 0.82517 -0.70715 C 0.83368 -0.69951 0.83489 -0.69836 0.8401 -0.68725 C 0.8434 -0.68032 0.8493 -0.66574 0.8493 -0.66574 C 0.85052 -0.65811 0.85434 -0.65071 0.85399 -0.64284 C 0.85364 -0.63451 0.85278 -0.62619 0.85052 -0.61832 C 0.8493 -0.61416 0.8401 -0.60629 0.83767 -0.60444 C 0.82673 -0.59611 0.81475 -0.59264 0.80208 -0.59056 C 0.79722 -0.59103 0.79219 -0.59033 0.78732 -0.59218 C 0.78611 -0.59264 0.78611 -0.59519 0.78611 -0.59681 C 0.78611 -0.60652 0.78489 -0.61693 0.78732 -0.62595 C 0.78923 -0.63313 0.79635 -0.63498 0.80087 -0.6366 C 0.81441 -0.58547 0.79236 -0.54407 0.78264 -0.49873 C 0.77257 -0.45108 0.75295 -0.41638 0.73212 -0.37636 C 0.72153 -0.35623 0.72239 -0.34559 0.7092 -0.32732 C 0.6842 -0.29216 0.64323 -0.25006 0.60677 -0.23988 C 0.60173 -0.24034 0.59653 -0.23919 0.59184 -0.2415 C 0.58923 -0.24312 0.58732 -0.25075 0.58732 -0.25075 C 0.58802 -0.2533 0.58819 -0.2563 0.58958 -0.25839 C 0.59028 -0.25977 0.59305 -0.26139 0.59305 -0.26001 C 0.59305 -0.24728 0.57465 -0.24335 0.56771 -0.2415 C 0.5592 -0.24266 0.55052 -0.2415 0.54253 -0.24474 C 0.51319 -0.25538 0.50607 -0.291 0.49653 -0.32408 C 0.49566 -0.33588 0.49323 -0.34768 0.4941 -0.35947 C 0.49618 -0.38492 0.49323 -0.36132 0.5 -0.38862 C 0.50607 -0.41499 0.51007 -0.44067 0.52413 -0.46195 C 0.54201 -0.48971 0.57309 -0.50266 0.59878 -0.51099 C 0.60816 -0.51006 0.61857 -0.51214 0.6276 -0.50798 C 0.63177 -0.50636 0.63559 -0.4941 0.63559 -0.4941 C 0.63628 -0.49063 0.6368 -0.48716 0.63785 -0.48369 C 0.63906 -0.47976 0.64132 -0.47675 0.64253 -0.47305 C 0.64531 -0.46195 0.64705 -0.45061 0.6493 -0.43928 C 0.65173 -0.42656 0.65625 -0.40111 0.65625 -0.40111 C 0.65451 -0.37428 0.65451 -0.34744 0.65173 -0.32107 C 0.65052 -0.30881 0.6408 -0.28846 0.63559 -0.27967 C 0.62882 -0.2681 0.61944 -0.25885 0.61371 -0.24613 C 0.61146 -0.24104 0.61007 -0.23479 0.60677 -0.23109 C 0.59687 -0.21952 0.58767 -0.21374 0.57691 -0.20634 C 0.56528 -0.18992 0.56962 -0.22484 0.57691 -0.23248 C 0.59184 -0.24798 0.60972 -0.25607 0.6276 -0.26301 C 0.63628 -0.26648 0.65399 -0.27203 0.65399 -0.27203 C 0.68802 -0.27134 0.71146 -0.27458 0.73889 -0.25075 C 0.74132 -0.24566 0.74375 -0.24034 0.746 -0.23525 C 0.74913 -0.22831 0.74809 -0.21097 0.74809 -0.21097 C 0.74722 -0.18806 0.7493 -0.161 0.74132 -0.13879 C 0.7217 -0.0849 0.68212 -0.03701 0.63785 -0.02406 C 0.63628 -0.02336 0.63507 -0.02082 0.63333 -0.02128 C 0.63212 -0.02151 0.63125 -0.02429 0.63212 -0.02568 C 0.63385 -0.02799 0.6368 -0.02776 0.63906 -0.02892 C 0.64982 -0.02776 0.66076 -0.02915 0.67118 -0.02568 C 0.67482 -0.02429 0.67934 -0.01504 0.67934 -0.01504 C 0.68732 0.0569 0.65677 0.10409 0.6092 0.13208 C 0.59427 0.14087 0.57725 0.14943 0.56094 0.15221 C 0.55087 0.15383 0.5309 0.15522 0.5309 0.15522 C 0.51875 0.15267 0.50694 0.15128 0.49531 0.14596 C 0.48437 0.1344 0.48524 0.12653 0.49166 0.10618 C 0.49288 0.10317 0.49531 0.10178 0.49757 0.09993 C 0.50816 0.08975 0.5217 0.08559 0.53437 0.08304 C 0.53715 0.08374 0.54045 0.08212 0.54253 0.08443 C 0.54496 0.08721 0.53455 0.10294 0.53437 0.10317 C 0.52725 0.11265 0.51493 0.11936 0.50573 0.12445 C 0.48889 0.13347 0.46736 0.14481 0.4493 0.14758 C 0.43854 0.1492 0.42778 0.14851 0.41719 0.14897 C 0.36892 0.14804 0.32031 0.1536 0.27239 0.14596 C 0.25017 0.14226 0.23021 0.12561 0.20903 0.11543 C 0.17448 0.09877 0.14757 0.08489 0.1184 0.05552 C 0.11337 0.04349 0.10677 0.03262 0.10225 0.02012 C 0.0993 0.01226 0.09531 -0.0044 0.09531 -0.0044 C 0.0941 -0.02128 0.09149 -0.04118 0.10347 -0.05182 C 0.13212 -0.04973 0.1217 -0.05714 0.1309 -0.03956 C 0.14305 0.00717 0.09531 0.03447 0.06771 0.04002 C 0.06267 0.03909 0.05538 0.04279 0.05278 0.03701 C 0.04826 0.0273 0.05278 0.00995 0.05746 0.00023 C 0.05903 -0.00833 0.06041 -0.0118 0.06423 -0.01966 C 0.06493 -0.02105 0.06528 -0.02406 0.06528 -0.02406 " pathEditMode="relative" ptsTypes="fffffffffffffffffffffffffffffffffffffffffffffffffffffffffffffffffffffffffffffffffffffffffffffffffffffffffffffffffffffffffffffffffff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1000108"/>
            <a:ext cx="4357685" cy="53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594044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Как меня наказала </a:t>
            </a:r>
            <a:r>
              <a:rPr lang="ru-RU" sz="6000" dirty="0" err="1" smtClean="0">
                <a:solidFill>
                  <a:srgbClr val="FF0000"/>
                </a:solidFill>
                <a:latin typeface="Monotype Corsiva" pitchFamily="66" charset="0"/>
              </a:rPr>
              <a:t>Мальвина</a:t>
            </a: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 за плохое поведение?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857232"/>
            <a:ext cx="32956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00496" y="285728"/>
            <a:ext cx="4972056" cy="572613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В детстве это была любимая сказка Алексея Николаевича Толстого. Он вырос и рассказал эту историю по-своему, ещё более ярко и интересно. Что это за сказка и кто её автор?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123 Дорогою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Мои рисунки\Буратино\Буратино 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97631">
            <a:off x="5920438" y="1939934"/>
            <a:ext cx="2861888" cy="2824062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1\Рабочий стол\Мои рисунки\Буратино\Буратино 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92838">
            <a:off x="375630" y="1956896"/>
            <a:ext cx="2896450" cy="284398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10800000" rev="0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14678" y="4357694"/>
            <a:ext cx="278608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Посадила в тёмный чулан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928662" y="5072074"/>
            <a:ext cx="2257412" cy="105408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00FF00"/>
                </a:solidFill>
                <a:latin typeface="Monotype Corsiva" pitchFamily="66" charset="0"/>
              </a:rPr>
              <a:t>   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Выгнала из дома </a:t>
            </a:r>
            <a:endParaRPr lang="ru-RU" sz="4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857884" y="4929198"/>
            <a:ext cx="2900354" cy="105408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Оставила без ужина 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Documents and Settings\1\Рабочий стол\Мои рисунки\Буратино\Буратино 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14290"/>
            <a:ext cx="2786082" cy="300039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72 3.49063E-6 C 0.11944 3.49063E-6 0.20885 0.11704 0.20885 0.26116 C 0.20885 0.40504 0.11944 0.52255 0.00972 0.52255 C -0.09965 0.52255 -0.18872 0.40504 -0.18872 0.26116 C -0.18872 0.11704 -0.09965 3.49063E-6 0.00972 3.49063E-6 Z " pathEditMode="relative" rAng="0" ptsTypes="fffff">
                                      <p:cBhvr>
                                        <p:cTn id="5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8" grpId="1" build="p"/>
      <p:bldP spid="9" grpId="0" build="p"/>
      <p:bldP spid="9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0430" y="500042"/>
            <a:ext cx="5186370" cy="557216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Вспомните медицинскую команду, которая лечила меня в гостях  у </a:t>
            </a:r>
            <a:r>
              <a:rPr lang="ru-RU" sz="5400" b="1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Мальвины</a:t>
            </a:r>
            <a:endParaRPr lang="ru-RU" sz="54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928670"/>
            <a:ext cx="29718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Мои рисунки\Буратино\Буратино 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392909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Documents and Settings\1\Рабочий стол\Мои рисунки\Буратино\Буратино 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8604"/>
            <a:ext cx="3857652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2844" y="142853"/>
            <a:ext cx="3857652" cy="257176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Знаменитый доктор Сова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857752" y="4143380"/>
            <a:ext cx="4143404" cy="250033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Фельдшерица Жаба и народный знахарь Богомол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594044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660066"/>
                </a:solidFill>
                <a:latin typeface="Monotype Corsiva" pitchFamily="66" charset="0"/>
              </a:rPr>
              <a:t>Как звали продавца лечебных пиявок ?</a:t>
            </a:r>
            <a:endParaRPr lang="ru-RU" sz="66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1000108"/>
            <a:ext cx="4357685" cy="53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" name="036 Песенка Дурема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80"/>
                            </p:stCondLst>
                            <p:childTnLst>
                              <p:par>
                                <p:cTn id="20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875 0.00717 C -0.06875 0.0044 -0.07656 0.02753 -0.05798 -0.00995 C -0.0526 -0.03262 -0.05295 -0.09415 -0.03611 -0.12884 C -0.01927 -0.16354 0.00955 -0.23433 0.04323 -0.21837 C 0.10348 -0.22692 0.16233 -0.14596 0.16615 -0.03238 C 0.17119 0.07194 0.12414 0.16771 0.06737 0.17442 C 0.01546 0.17997 -0.03368 0.1152 -0.03767 0.01781 C -0.04131 -0.07101 -0.00816 -0.15498 0.03994 -0.16192 C 0.08421 -0.16701 0.12622 -0.11288 0.12882 -0.03123 C 0.13143 0.04187 0.10504 0.11335 0.06546 0.11705 C 0.02969 0.12214 -0.00434 0.08027 -0.00763 0.01411 C -0.0092 -0.04511 0.01059 -0.10271 0.04184 -0.10594 C 0.0691 -0.10965 0.09653 -0.07795 0.09827 -0.02753 C 0.10035 0.01596 0.08629 0.0576 0.06337 0.0613 C 0.04462 0.06454 0.02483 0.04557 0.02396 0.01064 C 0.02205 -0.01712 0.02969 -0.04696 0.04358 -0.0502 C 0.05521 -0.0502 0.06632 -0.04302 0.06841 -0.02429 C 0.0691 -0.0118 0.06737 0.00023 0.06164 0.00555 C 0.05886 0.00717 0.05695 0.00717 0.054 0.00555 " pathEditMode="relative" rAng="0" ptsTypes="faaffffffffffffffff">
                                      <p:cBhvr>
                                        <p:cTn id="21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1000" numSld="2"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4214842" cy="30003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900" dirty="0" err="1" smtClean="0">
                <a:solidFill>
                  <a:srgbClr val="00CC00"/>
                </a:solidFill>
                <a:latin typeface="Monotype Corsiva" pitchFamily="66" charset="0"/>
              </a:rPr>
              <a:t>Дуремар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6700" dirty="0" smtClean="0"/>
              <a:t>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</a:t>
            </a:r>
            <a:br>
              <a:rPr lang="ru-RU" dirty="0" smtClean="0"/>
            </a:br>
            <a:r>
              <a:rPr lang="ru-RU" dirty="0" smtClean="0"/>
              <a:t>                 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1\Рабочий стол\Мои рисунки\Буратино\Буратино 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3571879" cy="474504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99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286388"/>
            <a:ext cx="11430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8585" y="500042"/>
            <a:ext cx="119541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9878 L 0.14861 -0.25538 L 0.19705 -0.2799 L 0.25903 -0.28291 C 0.36823 -0.28291 0.48629 -0.04534 0.48629 -0.00093 L 0.48785 -0.00556 L 0.48316 -0.01342 " pathEditMode="relative" rAng="0" ptsTypes="FAAfFAF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75 0.03794 L -0.43438 -0.08281 C -0.40226 -0.10247 -0.34983 -0.11635 -0.3 -0.11635 C -0.2434 -0.11635 -0.18802 -0.09623 -0.15608 -0.07657 L 1.38889E-6 -6.26879E-7 " pathEditMode="relative" rAng="0" ptsTypes="FffFF">
                                      <p:cBhvr>
                                        <p:cTn id="35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3900486" cy="350046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Ребята, кто раскрыл мне тайну золотого ключика?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86315" y="642918"/>
            <a:ext cx="4357685" cy="53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21594000" rev="0"/>
            </a:camera>
            <a:lightRig rig="threePt" dir="t"/>
          </a:scene3d>
        </p:spPr>
      </p:pic>
      <p:pic>
        <p:nvPicPr>
          <p:cNvPr id="4" name="080 Романс черепахи Тортилл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9000" numSld="2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2571744"/>
            <a:ext cx="2071702" cy="78581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9900"/>
                </a:solidFill>
              </a:rPr>
              <a:t/>
            </a:r>
            <a:br>
              <a:rPr lang="ru-RU" sz="3600" dirty="0" smtClean="0">
                <a:solidFill>
                  <a:srgbClr val="009900"/>
                </a:solidFill>
              </a:rPr>
            </a:br>
            <a:r>
              <a:rPr lang="ru-RU" sz="3600" dirty="0" smtClean="0">
                <a:solidFill>
                  <a:srgbClr val="009900"/>
                </a:solidFill>
              </a:rPr>
              <a:t/>
            </a:r>
            <a:br>
              <a:rPr lang="ru-RU" sz="3600" dirty="0" smtClean="0">
                <a:solidFill>
                  <a:srgbClr val="009900"/>
                </a:solidFill>
              </a:rPr>
            </a:br>
            <a:r>
              <a:rPr lang="ru-RU" sz="3600" dirty="0" smtClean="0">
                <a:solidFill>
                  <a:srgbClr val="009900"/>
                </a:solidFill>
              </a:rPr>
              <a:t/>
            </a:r>
            <a:br>
              <a:rPr lang="ru-RU" sz="3600" dirty="0" smtClean="0">
                <a:solidFill>
                  <a:srgbClr val="009900"/>
                </a:solidFill>
              </a:rPr>
            </a:br>
            <a:r>
              <a:rPr lang="ru-RU" sz="3600" dirty="0" smtClean="0">
                <a:solidFill>
                  <a:srgbClr val="009900"/>
                </a:solidFill>
              </a:rPr>
              <a:t/>
            </a:r>
            <a:br>
              <a:rPr lang="ru-RU" sz="3600" dirty="0" smtClean="0">
                <a:solidFill>
                  <a:srgbClr val="009900"/>
                </a:solidFill>
              </a:rPr>
            </a:br>
            <a:r>
              <a:rPr lang="ru-RU" sz="3600" dirty="0" smtClean="0">
                <a:solidFill>
                  <a:srgbClr val="009900"/>
                </a:solidFill>
              </a:rPr>
              <a:t/>
            </a:r>
            <a:br>
              <a:rPr lang="ru-RU" sz="3600" dirty="0" smtClean="0">
                <a:solidFill>
                  <a:srgbClr val="009900"/>
                </a:solidFill>
              </a:rPr>
            </a:b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Ч</a:t>
            </a:r>
            <a:b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Е</a:t>
            </a:r>
            <a:b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Р</a:t>
            </a:r>
            <a:b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Е</a:t>
            </a:r>
            <a:b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П</a:t>
            </a:r>
            <a:b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     А   Т</a:t>
            </a:r>
            <a:b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    Х    О</a:t>
            </a:r>
            <a:b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   А    Р</a:t>
            </a:r>
            <a:b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         Т</a:t>
            </a:r>
            <a:b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         И</a:t>
            </a:r>
            <a:b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         Л</a:t>
            </a:r>
            <a:b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         А</a:t>
            </a:r>
            <a:b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9900"/>
                </a:solidFill>
              </a:rPr>
              <a:t>          </a:t>
            </a:r>
            <a:br>
              <a:rPr lang="ru-RU" sz="3600" dirty="0" smtClean="0">
                <a:solidFill>
                  <a:srgbClr val="009900"/>
                </a:solidFill>
              </a:rPr>
            </a:br>
            <a:r>
              <a:rPr lang="ru-RU" sz="3600" dirty="0" smtClean="0">
                <a:solidFill>
                  <a:srgbClr val="009900"/>
                </a:solidFill>
              </a:rPr>
              <a:t/>
            </a:r>
            <a:br>
              <a:rPr lang="ru-RU" sz="3600" dirty="0" smtClean="0">
                <a:solidFill>
                  <a:srgbClr val="009900"/>
                </a:solidFill>
              </a:rPr>
            </a:br>
            <a:endParaRPr lang="ru-RU" sz="3600" dirty="0">
              <a:solidFill>
                <a:srgbClr val="009900"/>
              </a:solidFill>
            </a:endParaRPr>
          </a:p>
        </p:txBody>
      </p:sp>
      <p:pic>
        <p:nvPicPr>
          <p:cNvPr id="3074" name="Picture 2" descr="C:\Documents and Settings\1\Рабочий стол\Мои рисунки\Буратино\Буратино 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5168900" cy="5626100"/>
          </a:xfrm>
          <a:prstGeom prst="roundRect">
            <a:avLst>
              <a:gd name="adj" fmla="val 16667"/>
            </a:avLst>
          </a:prstGeom>
          <a:ln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Documents and Settings\1\Рабочий стол\Мои рисунки\Буратино\Буратино 05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142852"/>
            <a:ext cx="927100" cy="3475037"/>
          </a:xfrm>
          <a:prstGeom prst="rect">
            <a:avLst/>
          </a:prstGeom>
          <a:noFill/>
        </p:spPr>
      </p:pic>
      <p:pic>
        <p:nvPicPr>
          <p:cNvPr id="3075" name="Picture 3" descr="C:\Documents and Settings\1\Рабочий стол\Мои рисунки\Буратино\Буратино 05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8E5DE"/>
              </a:clrFrom>
              <a:clrTo>
                <a:srgbClr val="E8E5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6900" y="5857892"/>
            <a:ext cx="927100" cy="858837"/>
          </a:xfrm>
          <a:prstGeom prst="rect">
            <a:avLst/>
          </a:prstGeom>
          <a:noFill/>
        </p:spPr>
      </p:pic>
      <p:pic>
        <p:nvPicPr>
          <p:cNvPr id="6" name="Picture 2" descr="C:\Documents and Settings\1\Рабочий стол\Мои рисунки\Буратино\Буратино 05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82963"/>
            <a:ext cx="927100" cy="3475037"/>
          </a:xfrm>
          <a:prstGeom prst="rect">
            <a:avLst/>
          </a:prstGeom>
          <a:noFill/>
        </p:spPr>
      </p:pic>
      <p:pic>
        <p:nvPicPr>
          <p:cNvPr id="3076" name="Picture 4" descr="C:\Documents and Settings\1\Рабочий стол\Мои рисунки\Буратино\Копия Буратино 05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2F3EE"/>
              </a:clrFrom>
              <a:clrTo>
                <a:srgbClr val="F2F3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52"/>
            <a:ext cx="835025" cy="1560513"/>
          </a:xfrm>
          <a:prstGeom prst="rect">
            <a:avLst/>
          </a:prstGeom>
          <a:noFill/>
        </p:spPr>
      </p:pic>
      <p:pic>
        <p:nvPicPr>
          <p:cNvPr id="3078" name="Picture 6" descr="C:\Documents and Settings\1\Рабочий стол\Мои рисунки\Буратино\Копия (2) Буратино 056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5876925"/>
            <a:ext cx="901700" cy="981075"/>
          </a:xfrm>
          <a:prstGeom prst="rect">
            <a:avLst/>
          </a:prstGeom>
          <a:noFill/>
        </p:spPr>
      </p:pic>
      <p:pic>
        <p:nvPicPr>
          <p:cNvPr id="3079" name="Picture 7" descr="C:\Documents and Settings\1\Рабочий стол\Мои рисунки\Буратино\Копия (3) Буратино 056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AFCEF"/>
              </a:clrFrom>
              <a:clrTo>
                <a:srgbClr val="FAFC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949950"/>
            <a:ext cx="871537" cy="908050"/>
          </a:xfrm>
          <a:prstGeom prst="rect">
            <a:avLst/>
          </a:prstGeom>
          <a:noFill/>
        </p:spPr>
      </p:pic>
      <p:pic>
        <p:nvPicPr>
          <p:cNvPr id="11" name="Picture 3" descr="C:\Documents and Settings\1\Рабочий стол\Мои рисунки\Буратино\Буратино 05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8E5DE"/>
              </a:clrFrom>
              <a:clrTo>
                <a:srgbClr val="E8E5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5857892"/>
            <a:ext cx="927100" cy="858837"/>
          </a:xfrm>
          <a:prstGeom prst="rect">
            <a:avLst/>
          </a:prstGeom>
          <a:noFill/>
        </p:spPr>
      </p:pic>
      <p:pic>
        <p:nvPicPr>
          <p:cNvPr id="3080" name="Picture 8" descr="C:\Documents and Settings\1\Рабочий стол\Мои рисунки\Буратино\Копия (4) Буратино 056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E9E9E7"/>
              </a:clrFrom>
              <a:clrTo>
                <a:srgbClr val="E9E9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5724525"/>
            <a:ext cx="755650" cy="11334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3438" y="571480"/>
            <a:ext cx="4357685" cy="53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21594000" rev="0"/>
            </a:camera>
            <a:lightRig rig="threePt" dir="t"/>
          </a:scene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29763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CC00"/>
                </a:solidFill>
                <a:latin typeface="Monotype Corsiva" pitchFamily="66" charset="0"/>
              </a:rPr>
              <a:t>А вы помните, кто автор всех знаменитых стихов, звучащих на страницах книги?</a:t>
            </a:r>
            <a:endParaRPr lang="ru-RU" sz="5400" b="1" dirty="0">
              <a:solidFill>
                <a:srgbClr val="00CC00"/>
              </a:solidFill>
              <a:latin typeface="Monotype Corsiva" pitchFamily="66" charset="0"/>
            </a:endParaRPr>
          </a:p>
        </p:txBody>
      </p:sp>
      <p:pic>
        <p:nvPicPr>
          <p:cNvPr id="5" name="123 Дорогою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Рабочий стол\Мои рисунки\Буратино\Буратино 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66"/>
            <a:ext cx="4143404" cy="6000768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3429024" cy="5929354"/>
          </a:xfrm>
        </p:spPr>
        <p:txBody>
          <a:bodyPr>
            <a:normAutofit fontScale="90000"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П</a:t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9600" dirty="0" err="1" smtClean="0">
                <a:solidFill>
                  <a:srgbClr val="00B050"/>
                </a:solidFill>
              </a:rPr>
              <a:t>ь</a:t>
            </a:r>
            <a:r>
              <a:rPr lang="ru-RU" sz="9600" dirty="0" smtClean="0">
                <a:solidFill>
                  <a:srgbClr val="00B050"/>
                </a:solidFill>
              </a:rPr>
              <a:t/>
            </a:r>
            <a:br>
              <a:rPr lang="ru-RU" sz="9600" dirty="0" smtClean="0">
                <a:solidFill>
                  <a:srgbClr val="00B050"/>
                </a:solidFill>
              </a:rPr>
            </a:br>
            <a:r>
              <a:rPr lang="ru-RU" sz="9600" dirty="0" smtClean="0">
                <a:solidFill>
                  <a:srgbClr val="0070C0"/>
                </a:solidFill>
              </a:rPr>
              <a:t>е</a:t>
            </a:r>
            <a:br>
              <a:rPr lang="ru-RU" sz="9600" dirty="0" smtClean="0">
                <a:solidFill>
                  <a:srgbClr val="0070C0"/>
                </a:solidFill>
              </a:rPr>
            </a:br>
            <a:r>
              <a:rPr lang="ru-RU" sz="9600" dirty="0" err="1" smtClean="0">
                <a:solidFill>
                  <a:schemeClr val="accent3">
                    <a:lumMod val="75000"/>
                  </a:schemeClr>
                </a:solidFill>
              </a:rPr>
              <a:t>р</a:t>
            </a:r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9600" dirty="0" smtClean="0">
                <a:solidFill>
                  <a:srgbClr val="FF0066"/>
                </a:solidFill>
              </a:rPr>
              <a:t>о</a:t>
            </a:r>
            <a:endParaRPr lang="ru-RU" sz="96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594044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993300"/>
                </a:solidFill>
                <a:latin typeface="Monotype Corsiva" pitchFamily="66" charset="0"/>
              </a:rPr>
              <a:t>К стволу какого дерева приклеилась борода </a:t>
            </a:r>
            <a:r>
              <a:rPr lang="ru-RU" sz="6000" dirty="0" err="1" smtClean="0">
                <a:solidFill>
                  <a:srgbClr val="993300"/>
                </a:solidFill>
                <a:latin typeface="Monotype Corsiva" pitchFamily="66" charset="0"/>
              </a:rPr>
              <a:t>Карабаса-Барабаса</a:t>
            </a:r>
            <a:r>
              <a:rPr lang="ru-RU" sz="6000" dirty="0" smtClean="0">
                <a:solidFill>
                  <a:srgbClr val="993300"/>
                </a:solidFill>
                <a:latin typeface="Monotype Corsiva" pitchFamily="66" charset="0"/>
              </a:rPr>
              <a:t>?</a:t>
            </a:r>
            <a:endParaRPr lang="ru-RU" sz="6000" dirty="0">
              <a:solidFill>
                <a:srgbClr val="993300"/>
              </a:solidFill>
              <a:latin typeface="Monotype Corsiva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000108"/>
            <a:ext cx="35004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14300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Monotype Corsiva" pitchFamily="66" charset="0"/>
              </a:rPr>
              <a:t/>
            </a:r>
            <a:br>
              <a:rPr lang="ru-RU" sz="2800" b="1" i="1" dirty="0" smtClean="0">
                <a:latin typeface="Monotype Corsiva" pitchFamily="66" charset="0"/>
              </a:rPr>
            </a:br>
            <a:endParaRPr lang="ru-RU" sz="2800" b="1" i="1" dirty="0"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5072074"/>
            <a:ext cx="8429684" cy="64294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Карло Коллоди «Приключения </a:t>
            </a:r>
            <a:r>
              <a:rPr lang="ru-RU" sz="4800" b="1" dirty="0" err="1" smtClean="0">
                <a:solidFill>
                  <a:srgbClr val="0000FF"/>
                </a:solidFill>
                <a:latin typeface="Monotype Corsiva" pitchFamily="66" charset="0"/>
              </a:rPr>
              <a:t>Пиноккио</a:t>
            </a:r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»</a:t>
            </a:r>
            <a:endParaRPr lang="ru-RU" sz="4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4099" name="Picture 3" descr="C:\Documents and Settings\1\Рабочий стол\Мои рисунки\Буратино\Грам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71480"/>
            <a:ext cx="3000396" cy="4143404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2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04 0.00301 C -0.12604 -0.03956 -0.1 -0.07425 -0.06806 -0.07425 L 0.06597 -0.07425 C 0.09792 -0.07425 0.12396 -0.03956 0.12396 0.00301 L 0.12396 0.17881 C 0.12396 0.2216 0.09792 0.25746 0.06597 0.25746 L -0.06806 0.25746 C -0.1 0.25746 -0.12604 0.2216 -0.12604 0.17881 Z " pathEditMode="relative" rAng="0" ptsTypes="fFfFfFff">
                                      <p:cBhvr>
                                        <p:cTn id="1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Рабочий стол\Мои рисунки\Буратино\Буратино 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71546"/>
            <a:ext cx="6000792" cy="514353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rgbClr val="CC0000"/>
            </a:solidFill>
            <a:miter lim="800000"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39784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C3300"/>
                </a:solidFill>
              </a:rPr>
              <a:t>Итальянская сосна</a:t>
            </a:r>
            <a:endParaRPr lang="ru-RU" sz="6600" dirty="0">
              <a:solidFill>
                <a:srgbClr val="CC33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286256"/>
            <a:ext cx="13604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61 -0.00556 C 0.07361 -0.01157 0.05434 -0.16841 0.0842 -0.21398 C 0.08559 -0.21883 0.09097 -0.23179 0.09445 -0.23387 C 0.09618 -0.23479 0.09809 -0.23456 0.1 -0.23526 C 0.10208 -0.23595 0.10642 -0.23826 0.10642 -0.23803 C 0.11441 -0.23572 0.11649 -0.22624 0.12188 -0.21837 C 0.12326 -0.21282 0.12587 -0.20958 0.12847 -0.20472 C 0.13524 -0.17766 0.12604 -0.15892 0.11632 -0.1388 C 0.11406 -0.13394 0.10573 -0.13255 0.10208 -0.13116 C 0.09792 -0.13163 0.09323 -0.13116 0.08889 -0.13278 C 0.0875 -0.13324 0.0875 -0.13602 0.08681 -0.13718 C 0.08403 -0.14065 0.08073 -0.14319 0.0776 -0.14643 C 0.07639 -0.15383 0.07101 -0.16355 0.06701 -0.16956 C 0.06649 -0.17095 0.06649 -0.17257 0.0658 -0.17396 C 0.06528 -0.17558 0.06424 -0.17673 0.06372 -0.17858 C 0.06198 -0.18437 0.06059 -0.19223 0.0592 -0.19848 C 0.05625 -0.23248 0.04792 -0.29887 0.06042 -0.3257 C 0.06302 -0.33958 0.06528 -0.34675 0.07153 -0.35786 C 0.07292 -0.36086 0.07431 -0.3641 0.0757 -0.36711 C 0.0776 -0.37127 0.08229 -0.37937 0.08229 -0.37914 C 0.08368 -0.38585 0.08559 -0.38677 0.0901 -0.39001 C 0.09531 -0.40135 0.11094 -0.4032 0.11962 -0.4069 C 0.13576 -0.40643 0.15191 -0.40736 0.16754 -0.40528 C 0.16892 -0.40505 0.16892 -0.40227 0.16892 -0.40065 C 0.16892 -0.38006 0.1691 -0.35369 0.15816 -0.33796 C 0.15625 -0.33079 0.14913 -0.31761 0.14392 -0.31483 C 0.13524 -0.31807 0.13229 -0.31761 0.12726 -0.32709 C 0.12587 -0.33634 0.12379 -0.34791 0.12083 -0.35624 C 0.11875 -0.37081 0.11441 -0.38515 0.11094 -0.39926 C 0.1099 -0.40852 0.10938 -0.41268 0.10642 -0.42054 C 0.10295 -0.46403 0.10469 -0.43928 0.10642 -0.53088 C 0.1066 -0.53852 0.10885 -0.54615 0.11215 -0.5524 C 0.11493 -0.55772 0.11806 -0.5598 0.12083 -0.56466 C 0.12778 -0.57646 0.13438 -0.58247 0.14479 -0.58594 C 0.1757 -0.58478 0.20972 -0.58548 0.23056 -0.54777 C 0.2316 -0.54245 0.23351 -0.53759 0.23472 -0.5325 C 0.23333 -0.51284 0.23611 -0.50359 0.2257 -0.4941 C 0.22396 -0.49503 0.22118 -0.49526 0.2191 -0.49711 C 0.2184 -0.49804 0.21892 -0.50035 0.2184 -0.50174 C 0.2151 -0.5103 0.21372 -0.51909 0.21059 -0.52788 C 0.20816 -0.54754 0.20816 -0.54407 0.21181 -0.57831 C 0.21233 -0.58339 0.21736 -0.58918 0.2191 -0.59357 C 0.22257 -0.60074 0.22379 -0.60468 0.22934 -0.60745 C 0.23472 -0.61324 0.2401 -0.61994 0.2467 -0.62272 C 0.25851 -0.63544 0.27431 -0.64169 0.28872 -0.64585 C 0.31441 -0.66389 0.34635 -0.64932 0.375 -0.64886 C 0.37604 -0.64655 0.37813 -0.64007 0.37951 -0.63799 C 0.38212 -0.63405 0.38629 -0.6329 0.38941 -0.62897 C 0.39167 -0.62295 0.39479 -0.61347 0.39809 -0.60907 C 0.39983 -0.59334 0.40278 -0.56813 0.38941 -0.56142 C 0.38212 -0.56327 0.38195 -0.56327 0.37951 -0.57229 C 0.38108 -0.58895 0.38073 -0.61023 0.39358 -0.61809 C 0.39965 -0.62156 0.4066 -0.6248 0.4125 -0.62735 C 0.41632 -0.62897 0.42431 -0.63197 0.42431 -0.63174 C 0.4474 -0.63151 0.47049 -0.63128 0.49358 -0.63035 C 0.49809 -0.63012 0.5026 -0.62619 0.50677 -0.62434 C 0.52135 -0.61809 0.53524 -0.61231 0.54844 -0.60144 C 0.55434 -0.59658 0.56406 -0.58895 0.56823 -0.58131 C 0.57639 -0.56628 0.57969 -0.5487 0.58351 -0.53088 C 0.58264 -0.50266 0.58993 -0.48578 0.5724 -0.47722 C 0.56927 -0.47838 0.56632 -0.47838 0.56372 -0.48046 C 0.5625 -0.48115 0.5625 -0.48323 0.5625 -0.48485 C 0.5625 -0.50498 0.56215 -0.50775 0.56823 -0.52163 C 0.5691 -0.52626 0.56875 -0.53135 0.57014 -0.53551 C 0.57135 -0.53782 0.57344 -0.53829 0.57465 -0.54014 C 0.57813 -0.54546 0.58108 -0.55147 0.58455 -0.55702 C 0.58524 -0.55864 0.59618 -0.56466 0.59879 -0.56605 C 0.61198 -0.57229 0.62135 -0.57669 0.63507 -0.57831 C 0.68368 -0.57738 0.68559 -0.58409 0.71389 -0.57229 C 0.71632 -0.56928 0.71962 -0.5679 0.72153 -0.56466 C 0.72257 -0.5635 0.72205 -0.56142 0.72274 -0.56003 C 0.72326 -0.55887 0.72413 -0.55795 0.725 -0.55702 C 0.72691 -0.54962 0.72899 -0.54153 0.73056 -0.53389 C 0.73125 -0.5295 0.73264 -0.52024 0.73264 -0.52001 C 0.73195 -0.5029 0.73142 -0.48555 0.73056 -0.4682 C 0.72917 -0.44576 0.70573 -0.43651 0.69323 -0.4328 C 0.68299 -0.43396 0.67274 -0.43442 0.6625 -0.43604 C 0.65504 -0.4372 0.65052 -0.44506 0.64392 -0.44807 C 0.63299 -0.47745 0.63889 -0.5133 0.65365 -0.5369 C 0.65573 -0.54037 0.66129 -0.54361 0.66354 -0.54615 C 0.66476 -0.54754 0.66563 -0.54985 0.66684 -0.55078 C 0.67222 -0.55448 0.68629 -0.55726 0.69201 -0.55841 C 0.72865 -0.55772 0.76806 -0.58131 0.7908 -0.54014 C 0.79254 -0.53135 0.79653 -0.52094 0.79948 -0.51261 C 0.8007 -0.50521 0.8033 -0.49943 0.80504 -0.49249 C 0.8132 -0.45594 0.80556 -0.48161 0.8125 -0.45894 C 0.81406 -0.4446 0.81545 -0.43026 0.81719 -0.41592 C 0.8151 -0.38376 0.81389 -0.35161 0.81163 -0.31946 C 0.8099 -0.29725 0.80139 -0.27782 0.79271 -0.25978 C 0.77448 -0.22092 0.75017 -0.17997 0.7151 -0.17257 C 0.70191 -0.17442 0.70382 -0.17326 0.69965 -0.18946 C 0.70104 -0.20796 0.69844 -0.22277 0.70747 -0.23526 C 0.71146 -0.24682 0.72274 -0.25284 0.73142 -0.25515 C 0.74462 -0.26463 0.76024 -0.26001 0.77413 -0.25376 C 0.77899 -0.22184 0.78698 -0.19015 0.79618 -0.16031 C 0.79653 -0.14504 0.79774 -0.12954 0.7974 -0.11428 C 0.79653 -0.0805 0.79497 -0.04673 0.79271 -0.01319 C 0.79219 -0.00162 0.78698 0.00971 0.7842 0.02035 C 0.77726 0.04603 0.7651 0.0687 0.75347 0.09091 C 0.74028 0.11635 0.72379 0.13902 0.70208 0.1492 C 0.69618 0.15197 0.69063 0.15568 0.68438 0.15683 C 0.67899 0.15776 0.66788 0.15984 0.66788 0.16007 C 0.66129 0.15938 0.65469 0.15938 0.64809 0.15822 C 0.6309 0.15498 0.62604 0.12722 0.62188 0.10918 C 0.61701 0.0879 0.61962 0.10918 0.61632 0.0879 C 0.6151 0.0798 0.61406 0.07147 0.61302 0.06338 C 0.61198 0.05413 0.61094 0.0451 0.60972 0.03585 C 0.61059 0.02197 0.61042 0.00809 0.61215 -0.00556 C 0.6125 -0.00949 0.61563 -0.01226 0.61632 -0.0162 C 0.61806 -0.02406 0.61736 -0.03308 0.61962 -0.04072 C 0.62222 -0.04928 0.62691 -0.05598 0.63056 -0.06385 C 0.64236 -0.08929 0.6592 -0.11266 0.68108 -0.12052 C 0.68507 -0.11451 0.68056 -0.11011 0.67778 -0.10364 C 0.67205 -0.07194 0.64583 -0.03817 0.62517 -0.02545 C 0.61337 -0.01828 0.61736 -0.0229 0.60538 -0.01782 C 0.59462 -0.01319 0.58403 -0.00532 0.57344 -0.00093 C 0.56823 0.00115 0.55521 0.00277 0.54931 0.0037 C 0.5224 0.00185 0.49514 0.00323 0.46823 -0.00255 C 0.45156 -0.00625 0.43785 -0.01573 0.42222 -0.02406 C 0.40191 -0.0347 0.38455 -0.04419 0.36649 -0.06061 C 0.35885 -0.06755 0.34983 -0.07194 0.3434 -0.08073 C 0.32691 -0.10364 0.31684 -0.12839 0.30504 -0.15568 C 0.30191 -0.17211 0.29792 -0.18622 0.29288 -0.20172 C 0.2901 -0.23086 0.28976 -0.22924 0.2941 -0.27666 C 0.29445 -0.2806 0.29722 -0.2836 0.29844 -0.2873 C 0.3059 -0.30997 0.31945 -0.33241 0.33785 -0.33796 C 0.35695 -0.33681 0.36528 -0.34398 0.375 -0.3257 C 0.38038 -0.30165 0.38004 -0.3072 0.375 -0.2614 C 0.375 -0.25885 0.36771 -0.24682 0.36649 -0.24451 C 0.36076 -0.23271 0.35556 -0.21698 0.34774 -0.20773 C 0.32986 -0.18645 0.30903 -0.1728 0.28629 -0.16494 C 0.27205 -0.15476 0.25938 -0.1536 0.24358 -0.15106 C 0.21858 -0.14111 0.19514 -0.14967 0.16892 -0.15268 C 0.14288 -0.16332 0.11806 -0.17905 0.09219 -0.19084 C 0.0717 -0.21374 0.07344 -0.20981 0.0658 -0.2415 C 0.0625 -0.27412 0.07031 -0.29748 0.08351 -0.3227 C 0.09427 -0.34352 0.10295 -0.36457 0.11754 -0.38076 C 0.13004 -0.39441 0.14115 -0.39996 0.15556 -0.4069 C 0.17222 -0.41453 0.18993 -0.42563 0.20712 -0.4298 C 0.24913 -0.43998 0.24809 -0.43859 0.28299 -0.44044 C 0.36476 -0.45015 0.4467 -0.44645 0.52847 -0.44368 C 0.54913 -0.43743 0.56701 -0.42864 0.58681 -0.41916 C 0.6257 -0.40042 0.67066 -0.38469 0.68663 -0.3257 C 0.68785 -0.31553 0.68976 -0.3072 0.69323 -0.29818 C 0.69722 -0.26186 0.69844 -0.2607 0.69201 -0.20773 C 0.69132 -0.20218 0.67535 -0.17373 0.6724 -0.16794 C 0.6533 -0.13116 0.62066 -0.11497 0.59115 -0.10063 C 0.56823 -0.08929 0.54809 -0.07912 0.52431 -0.07287 C 0.5026 -0.06061 0.48403 -0.0576 0.46076 -0.05621 C 0.40764 -0.04511 0.37396 -0.05853 0.32465 -0.08073 C 0.28646 -0.09808 0.26528 -0.1196 0.25451 -0.17396 C 0.25278 -0.20148 0.25208 -0.2038 0.25451 -0.24289 C 0.25469 -0.25145 0.2599 -0.27042 0.26233 -0.27828 C 0.2684 -0.29818 0.27101 -0.31113 0.2809 -0.3257 C 0.30833 -0.36665 0.35226 -0.38261 0.38837 -0.40065 C 0.40347 -0.40828 0.41979 -0.41083 0.43559 -0.41592 C 0.45156 -0.42101 0.4849 -0.41916 0.4849 -0.41893 C 0.50451 -0.41661 0.52517 -0.41823 0.54392 -0.4099 C 0.55156 -0.40667 0.55868 -0.4025 0.56597 -0.39764 C 0.57205 -0.39348 0.58351 -0.38376 0.58351 -0.38353 C 0.58715 -0.3759 0.58976 -0.37197 0.59201 -0.36248 C 0.5941 -0.35554 0.5967 -0.34097 0.5967 -0.34074 C 0.60486 -0.25584 0.56111 -0.17696 0.50451 -0.15106 C 0.49965 -0.14874 0.46441 -0.13394 0.45313 -0.13116 C 0.44063 -0.12816 0.4158 -0.12353 0.4158 -0.1233 C 0.31076 -0.12862 0.34861 -0.11983 0.29288 -0.1418 C 0.28038 -0.15383 0.27153 -0.16239 0.26111 -0.1772 C 0.25747 -0.1876 0.25625 -0.19732 0.2533 -0.20773 C 0.25313 -0.21074 0.25208 -0.21374 0.25208 -0.21698 C 0.25208 -0.23826 0.2599 -0.2378 0.27205 -0.2415 C 0.29896 -0.2304 0.28368 -0.18252 0.27535 -0.15406 C 0.26997 -0.13533 0.26701 -0.11358 0.2599 -0.096 C 0.24375 -0.05621 0.21892 -0.02406 0.19392 0.00509 C 0.18993 0.00994 0.1875 0.01711 0.18333 0.02197 C 0.17726 0.02891 0.16962 0.03284 0.16233 0.03585 C 0.15451 0.03932 0.1382 0.04487 0.1382 0.0451 C 0.10052 0.07425 0.05521 0.07124 0.01337 0.07263 C 0.00017 0.06407 -0.01146 0.05667 -0.02396 0.04649 C -0.02743 0.04372 -0.03993 0.02336 -0.04375 0.01735 C -0.04531 0.01272 -0.04635 0.00809 -0.04809 0.0037 C -0.05 -0.00116 -0.05295 -0.00509 -0.05469 -0.01018 C -0.05608 -0.01458 -0.05608 -0.01943 -0.05677 -0.02406 C -0.06007 -0.03979 -0.06406 -0.05506 -0.06892 -0.06986 C -0.06962 -0.07495 -0.07031 -0.08004 -0.07101 -0.08513 C -0.0724 -0.09392 -0.07552 -0.11127 -0.07552 -0.11104 C -0.07795 -0.14227 -0.07795 -0.13579 -0.07326 -0.18946 C -0.07257 -0.19709 -0.05885 -0.20981 -0.05799 -0.21074 C -0.04566 -0.22485 -0.02413 -0.223 -0.00972 -0.22462 C 0.03195 -0.22369 0.0434 -0.22924 0.0724 -0.21698 C 0.0776 -0.20495 0.0809 -0.19385 0.08351 -0.1802 C 0.08299 -0.1418 0.08351 -0.10364 0.08229 -0.06524 C 0.08229 -0.06107 0.07813 -0.05506 0.0776 -0.04997 C 0.0776 -0.04187 0.0776 -0.03355 0.0776 -0.02545 " pathEditMode="relative" rAng="0" ptsTypes="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571480"/>
            <a:ext cx="35719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615475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Ребята, а вы знаете, что находилось за потайной дверцей в каморке папы Карло?</a:t>
            </a:r>
            <a:endParaRPr lang="ru-RU" sz="5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Мои рисунки\Буратино\Буратино 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857232"/>
            <a:ext cx="4714908" cy="5857916"/>
          </a:xfrm>
          <a:prstGeom prst="rect">
            <a:avLst/>
          </a:prstGeom>
          <a:ln>
            <a:solidFill>
              <a:srgbClr val="0066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86314" y="571480"/>
            <a:ext cx="4071966" cy="586900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6600"/>
                </a:solidFill>
                <a:latin typeface="Monotype Corsiva" pitchFamily="66" charset="0"/>
              </a:rPr>
              <a:t>Новый кукольный театр «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</a:t>
            </a:r>
            <a:r>
              <a:rPr lang="ru-RU" sz="7200" dirty="0" smtClean="0">
                <a:solidFill>
                  <a:srgbClr val="00CC00"/>
                </a:solidFill>
                <a:latin typeface="Monotype Corsiva" pitchFamily="66" charset="0"/>
              </a:rPr>
              <a:t>л</a:t>
            </a:r>
            <a:r>
              <a:rPr lang="ru-RU" sz="7200" dirty="0" smtClean="0">
                <a:solidFill>
                  <a:srgbClr val="FF0066"/>
                </a:solidFill>
                <a:latin typeface="Monotype Corsiva" pitchFamily="66" charset="0"/>
              </a:rPr>
              <a:t>н</a:t>
            </a:r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и</a:t>
            </a:r>
            <a:r>
              <a:rPr lang="ru-RU" sz="7200" dirty="0" smtClean="0">
                <a:solidFill>
                  <a:srgbClr val="FFC000"/>
                </a:solidFill>
                <a:latin typeface="Monotype Corsiva" pitchFamily="66" charset="0"/>
              </a:rPr>
              <a:t>я</a:t>
            </a:r>
            <a:r>
              <a:rPr lang="ru-RU" sz="7200" dirty="0" smtClean="0">
                <a:solidFill>
                  <a:srgbClr val="006600"/>
                </a:solidFill>
                <a:latin typeface="Monotype Corsiva" pitchFamily="66" charset="0"/>
              </a:rPr>
              <a:t>»</a:t>
            </a:r>
            <a:endParaRPr lang="ru-RU" sz="72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0080"/>
              </a:clrFrom>
              <a:clrTo>
                <a:srgbClr val="FF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5214950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-0.01064 L -0.42361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40342E-6 C 0.00226 -0.00486 0.00347 -0.00994 0.00573 -0.0148 C 0.00608 -0.03539 0.00625 -0.05598 0.00694 -0.07656 C 0.00712 -0.0835 0.0125 -0.08859 0.01389 -0.0953 C 0.0184 -0.1152 0.02413 -0.13856 0.03455 -0.15359 C 0.03628 -0.16192 0.03872 -0.17233 0.04253 -0.17858 C 0.04757 -0.1869 0.05347 -0.19153 0.05868 -0.19916 C 0.06111 -0.21027 0.06719 -0.21651 0.07465 -0.22045 C 0.0776 -0.22461 0.08021 -0.22692 0.08385 -0.22877 C 0.08889 -0.23571 0.09688 -0.23409 0.10347 -0.23548 C 0.11007 -0.24566 0.1191 -0.23965 0.12882 -0.23895 C 0.13559 -0.2371 0.14288 -0.23687 0.14948 -0.23409 C 0.15174 -0.23294 0.15625 -0.23062 0.15625 -0.23039 C 0.15295 -0.23571 0.15278 -0.24196 0.14948 -0.24728 C 0.14809 -0.25283 0.14774 -0.2563 0.14479 -0.26093 C 0.14167 -0.27481 0.13368 -0.28244 0.12639 -0.29216 C 0.12465 -0.30071 0.11892 -0.3058 0.11615 -0.3139 C 0.11389 -0.32015 0.11198 -0.32824 0.1092 -0.33402 C 0.10677 -0.33935 0.10278 -0.34397 0.1 -0.34906 C 0.0974 -0.35392 0.09549 -0.35924 0.09306 -0.3641 C 0.09167 -0.3671 0.08889 -0.36826 0.08733 -0.37104 C 0.08351 -0.37774 0.08247 -0.3863 0.07813 -0.39278 C 0.07656 -0.39995 0.07274 -0.40435 0.06892 -0.40944 C 0.06788 -0.41499 0.06319 -0.42424 0.06319 -0.42401 C 0.06163 -0.43187 0.05885 -0.43951 0.05625 -0.44598 C 0.05035 -0.48415 0.04792 -0.53088 0.07135 -0.55309 C 0.07431 -0.55586 0.07656 -0.56164 0.07934 -0.56488 C 0.08247 -0.56858 0.08594 -0.56951 0.08958 -0.57136 C 0.09983 -0.57067 0.11146 -0.57113 0.12188 -0.56812 C 0.12934 -0.56581 0.13611 -0.56164 0.14375 -0.55979 C 0.18177 -0.5399 0.14462 -0.64469 0.15295 -0.69188 C 0.15399 -0.70506 0.15434 -0.71409 0.16094 -0.7238 C 0.16302 -0.73167 0.16441 -0.73005 0.16892 -0.73537 C 0.17517 -0.74254 0.17552 -0.74693 0.18281 -0.75017 C 0.18576 -0.7548 0.18819 -0.75595 0.19201 -0.75873 C 0.20747 -0.76983 0.20833 -0.77469 0.22639 -0.777 C 0.24566 -0.77585 0.27361 -0.77862 0.28854 -0.75526 C 0.28889 -0.75341 0.28889 -0.75179 0.28958 -0.75017 C 0.29219 -0.74369 0.29201 -0.74948 0.29201 -0.74531 " pathEditMode="relative" rAng="0" ptsTypes="ffffffffffffffffffffffffffffffffffffffA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214422"/>
            <a:ext cx="265270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500188"/>
            <a:ext cx="3900488" cy="1428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57150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Молодцы, ребята!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Вы хорошо знаете</a:t>
            </a:r>
          </a:p>
          <a:p>
            <a:pPr algn="ctr"/>
            <a:r>
              <a:rPr lang="ru-RU" sz="4800" dirty="0" smtClean="0">
                <a:solidFill>
                  <a:srgbClr val="800000"/>
                </a:solidFill>
                <a:latin typeface="Comic Sans MS" pitchFamily="66" charset="0"/>
              </a:rPr>
              <a:t>мою сказку!</a:t>
            </a:r>
          </a:p>
          <a:p>
            <a:pPr algn="ctr"/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Приходите в наш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чудесный</a:t>
            </a:r>
          </a:p>
          <a:p>
            <a:pPr algn="ctr"/>
            <a:r>
              <a:rPr lang="ru-RU" sz="4800" dirty="0" smtClean="0">
                <a:solidFill>
                  <a:srgbClr val="7030A0"/>
                </a:solidFill>
                <a:latin typeface="Comic Sans MS" pitchFamily="66" charset="0"/>
              </a:rPr>
              <a:t>кукольный театр</a:t>
            </a:r>
          </a:p>
          <a:p>
            <a:pPr algn="ctr"/>
            <a:r>
              <a:rPr lang="ru-RU" sz="4800" dirty="0" smtClean="0">
                <a:solidFill>
                  <a:srgbClr val="00CC00"/>
                </a:solidFill>
                <a:latin typeface="Comic Sans MS" pitchFamily="66" charset="0"/>
              </a:rPr>
              <a:t>на самое новое </a:t>
            </a:r>
          </a:p>
          <a:p>
            <a:pPr algn="ctr"/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представление!</a:t>
            </a:r>
            <a:endParaRPr lang="ru-RU" sz="4800" dirty="0"/>
          </a:p>
        </p:txBody>
      </p:sp>
      <p:pic>
        <p:nvPicPr>
          <p:cNvPr id="11" name="064 Бурати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2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3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8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4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75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4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95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6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600"/>
                            </p:stCondLst>
                            <p:childTnLst>
                              <p:par>
                                <p:cTn id="7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60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6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36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4"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500174"/>
            <a:ext cx="430530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До свидания !!!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6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>
                                      <p:cBhvr>
                                        <p:cTn id="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>
                                      <p:cBhvr>
                                        <p:cTn id="5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>
                                      <p:cBhvr>
                                        <p:cTn id="6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>
                                      <p:cBhvr>
                                        <p:cTn id="7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>
                                      <p:cBhvr>
                                        <p:cTn id="8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>
                                      <p:cBhvr>
                                        <p:cTn id="10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>
                                      <p:cBhvr>
                                        <p:cTn id="1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>
                                      <p:cBhvr>
                                        <p:cTn id="1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86314" y="785794"/>
            <a:ext cx="41434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1357298"/>
            <a:ext cx="371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9900"/>
                </a:solidFill>
                <a:latin typeface="Monotype Corsiva" pitchFamily="66" charset="0"/>
              </a:rPr>
              <a:t>Почему автор назвал меня Буратино ?</a:t>
            </a:r>
            <a:endParaRPr lang="ru-RU" sz="60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4294967295"/>
          </p:nvPr>
        </p:nvSpPr>
        <p:spPr>
          <a:xfrm>
            <a:off x="3571868" y="928670"/>
            <a:ext cx="5572132" cy="55721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Деревянная кукла по-итальянски – «</a:t>
            </a:r>
            <a:r>
              <a:rPr lang="ru-RU" sz="7200" b="1" dirty="0" err="1" smtClean="0">
                <a:solidFill>
                  <a:srgbClr val="C00000"/>
                </a:solidFill>
                <a:latin typeface="Monotype Corsiva" pitchFamily="66" charset="0"/>
              </a:rPr>
              <a:t>буратино</a:t>
            </a: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  <a:endParaRPr lang="ru-RU" sz="7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571612"/>
            <a:ext cx="3071834" cy="359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428660" y="357166"/>
            <a:ext cx="47863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4357686" y="428604"/>
            <a:ext cx="4286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660066"/>
                </a:solidFill>
                <a:latin typeface="Monotype Corsiva" pitchFamily="66" charset="0"/>
              </a:rPr>
              <a:t>Вспомните, где происходят описываемые в книге события ?</a:t>
            </a:r>
            <a:endParaRPr lang="ru-RU" sz="60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9CB86E"/>
            </a:gs>
            <a:gs pos="100000">
              <a:srgbClr val="156B13"/>
            </a:gs>
            <a:gs pos="100000">
              <a:srgbClr val="156B13"/>
            </a:gs>
            <a:gs pos="100000">
              <a:srgbClr val="156B13"/>
            </a:gs>
            <a:gs pos="100000">
              <a:srgbClr val="156B13"/>
            </a:gs>
            <a:gs pos="100000">
              <a:srgbClr val="156B13"/>
            </a:gs>
            <a:gs pos="100000">
              <a:srgbClr val="156B13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71472" y="428604"/>
            <a:ext cx="7858125" cy="1500188"/>
          </a:xfrm>
        </p:spPr>
        <p:txBody>
          <a:bodyPr>
            <a:noAutofit/>
          </a:bodyPr>
          <a:lstStyle/>
          <a:p>
            <a:pPr algn="ctr"/>
            <a:r>
              <a:rPr lang="ru-RU" sz="6600" b="1" cap="none" dirty="0" smtClean="0">
                <a:solidFill>
                  <a:srgbClr val="006600"/>
                </a:solidFill>
                <a:latin typeface="Monotype Corsiva" pitchFamily="66" charset="0"/>
              </a:rPr>
              <a:t>В городке на берегу Средиземного моря</a:t>
            </a:r>
            <a:endParaRPr lang="ru-RU" sz="6600" b="1" cap="none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6772275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072074"/>
            <a:ext cx="16891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63"/>
            <a:ext cx="13604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023 C 0.00486 -0.00509 0.00955 -0.00648 0.01597 -0.00902 C 0.01927 -0.01295 0.02257 -0.01226 0.02639 -0.01504 C 0.02986 -0.01735 0.03229 -0.02151 0.03559 -0.02406 C 0.04201 -0.04904 0.0316 -0.07009 0.02187 -0.0886 C 0.01996 -0.09554 0.01736 -0.10178 0.01371 -0.10687 C 0.01041 -0.11589 0.00382 -0.12098 8.33333E-7 -0.13 C -0.00313 -0.13694 -0.00261 -0.1462 -0.00573 -0.1529 C -0.01268 -0.16771 -0.0033 -0.14111 -0.01042 -0.16031 C -0.01372 -0.16933 -0.0132 -0.17164 -0.0184 -0.17881 C -0.01979 -0.18344 -0.0217 -0.18806 -0.02309 -0.19269 C -0.02535 -0.20009 -0.02604 -0.20819 -0.02882 -0.21559 C -0.02761 -0.23757 -0.03177 -0.26833 -0.01163 -0.27527 C -0.00712 -0.2836 0.00191 -0.288 0.0092 -0.29054 C 0.03021 -0.28545 0.01597 -0.2533 0.01371 -0.22785 C 0.01198 -0.21027 -0.00174 -0.19153 -0.01389 -0.18483 C -0.0217 -0.17141 -0.03507 -0.16563 -0.04722 -0.16193 C -0.11215 -0.16632 -0.07413 -0.16354 -0.10573 -0.17095 C -0.11163 -0.17442 -0.11511 -0.17766 -0.11962 -0.18321 C -0.12118 -0.192 -0.12448 -0.19824 -0.12656 -0.20634 C -0.12969 -0.2186 -0.13281 -0.2334 -0.13455 -0.24613 C -0.13368 -0.27504 -0.14097 -0.31853 -0.12552 -0.34559 C -0.12205 -0.36271 -0.11198 -0.37312 -0.10018 -0.3796 C -0.08959 -0.39348 -0.07413 -0.39602 -0.0599 -0.39949 C -0.04653 -0.39903 -0.03299 -0.39949 -0.01979 -0.39787 C -0.01823 -0.39741 -0.01823 -0.3944 -0.01736 -0.39325 C -0.00139 -0.36317 -0.01754 -0.39533 -0.0092 -0.37636 C -0.00781 -0.37312 -0.00469 -0.36711 -0.00469 -0.36711 C -0.00452 -0.36364 -0.00434 -0.35994 -0.00365 -0.35647 C -0.00104 -0.34421 0.00295 -0.34027 -0.00365 -0.3486 C -0.00504 -0.35647 -0.0066 -0.3641 -0.00834 -0.37173 C -0.01198 -0.41406 -0.00452 -0.44552 0.00798 -0.48369 C 0.02257 -0.52834 0.03455 -0.57923 0.07239 -0.59681 C 0.07361 -0.58941 0.07482 -0.5857 0.07239 -0.57691 C 0.06996 -0.56789 0.06041 -0.56118 0.05521 -0.5554 C 0.05399 -0.55401 0.05312 -0.5517 0.05173 -0.55078 C 0.05 -0.54962 0.04791 -0.54985 0.046 -0.54939 C 0.02569 -0.55263 0.03107 -0.55008 0.01927 -0.56165 C 0.0118 -0.57668 0.00677 -0.58663 0.00208 -0.60282 C 0.00278 -0.61254 0.00278 -0.62249 0.00451 -0.63197 C 0.00607 -0.64007 0.01788 -0.64978 0.02274 -0.65348 C 0.03576 -0.66273 0.03646 -0.65649 0.05521 -0.66736 C 0.07118 -0.67661 0.0875 -0.68193 0.10451 -0.68564 C 0.11597 -0.68517 0.1276 -0.68517 0.13889 -0.68402 C 0.1493 -0.68286 0.15972 -0.67569 0.17014 -0.67338 C 0.19826 -0.64377 0.20885 -0.59866 0.21719 -0.55401 C 0.2125 -0.52117 0.21024 -0.49642 0.19653 -0.46981 C 0.19288 -0.46287 0.18993 -0.45362 0.18489 -0.4483 C 0.175 -0.4372 0.15295 -0.42771 0.1401 -0.42401 C 0.13559 -0.42494 0.1283 -0.42147 0.12639 -0.42702 C 0.11788 -0.45154 0.15069 -0.47051 0.16198 -0.47606 C 0.19965 -0.49387 0.23333 -0.49248 0.27448 -0.4941 C 0.30035 -0.48832 0.33628 -0.48531 0.35052 -0.44992 C 0.35451 -0.43951 0.35538 -0.42887 0.35607 -0.41753 C 0.35486 -0.40713 0.35451 -0.39625 0.35278 -0.38538 C 0.34913 -0.36317 0.33298 -0.3523 0.3184 -0.34559 C 0.31423 -0.35068 0.31371 -0.35693 0.31267 -0.3641 C 0.31371 -0.38422 0.31423 -0.40412 0.31597 -0.42401 C 0.31823 -0.4483 0.32969 -0.4675 0.34132 -0.48508 C 0.34861 -0.49642 0.34653 -0.49827 0.35607 -0.50497 C 0.36805 -0.5133 0.38246 -0.51839 0.39531 -0.52325 C 0.40764 -0.52232 0.41996 -0.52279 0.43212 -0.52024 C 0.43333 -0.52001 0.43333 -0.51723 0.43333 -0.51561 C 0.43333 -0.5096 0.43333 -0.50312 0.43212 -0.49734 C 0.42882 -0.48369 0.41857 -0.46843 0.40798 -0.46519 C 0.39479 -0.48809 0.40295 -0.47074 0.40798 -0.53551 C 0.40885 -0.54916 0.41927 -0.58524 0.4276 -0.59519 C 0.43403 -0.60259 0.44357 -0.60676 0.45173 -0.60907 C 0.45521 -0.60861 0.45885 -0.60953 0.46198 -0.60745 C 0.46719 -0.60398 0.46684 -0.58779 0.46771 -0.58154 C 0.46736 -0.56766 0.46805 -0.55378 0.46649 -0.54013 C 0.46614 -0.53435 0.46163 -0.52487 0.45972 -0.51862 C 0.45885 -0.51608 0.45885 -0.51307 0.45729 -0.51099 C 0.45677 -0.50983 0.45521 -0.51006 0.45399 -0.5096 C 0.45451 -0.53898 0.4493 -0.54731 0.4585 -0.56465 C 0.46371 -0.57483 0.46857 -0.58432 0.47691 -0.59056 C 0.47969 -0.59288 0.48611 -0.59681 0.48611 -0.59681 C 0.49653 -0.57668 0.49566 -0.5436 0.48246 -0.52626 C 0.48212 -0.52487 0.48246 -0.52117 0.4816 -0.52186 C 0.47847 -0.52417 0.48212 -0.54314 0.48368 -0.54777 C 0.48524 -0.55193 0.49687 -0.57298 0.50087 -0.57853 C 0.50729 -0.58686 0.52326 -0.6012 0.5309 -0.60606 C 0.53489 -0.60861 0.53923 -0.60861 0.54357 -0.61069 C 0.54757 -0.61277 0.55087 -0.61647 0.55521 -0.61832 C 0.56406 -0.62225 0.58264 -0.62734 0.58264 -0.62734 C 0.60104 -0.62642 0.61944 -0.62688 0.63785 -0.62434 C 0.64201 -0.62387 0.64548 -0.62017 0.6493 -0.61832 C 0.65625 -0.61508 0.67014 -0.60907 0.67014 -0.60907 C 0.67517 -0.60444 0.68142 -0.60167 0.68507 -0.59519 C 0.69184 -0.58339 0.69462 -0.56974 0.69653 -0.5554 C 0.69618 -0.54569 0.69653 -0.53574 0.69531 -0.52626 C 0.69496 -0.5244 0.69288 -0.52464 0.69184 -0.52325 C 0.68524 -0.51446 0.68732 -0.51538 0.67812 -0.51099 C 0.67413 -0.51307 0.67014 -0.51423 0.66666 -0.51723 C 0.6625 -0.52094 0.66076 -0.53828 0.65972 -0.54314 C 0.65833 -0.55031 0.65521 -0.56465 0.65521 -0.56465 C 0.65555 -0.58709 0.65503 -0.60953 0.65625 -0.63197 C 0.6566 -0.63683 0.65868 -0.64122 0.65972 -0.64585 C 0.66267 -0.65857 0.66493 -0.67153 0.67118 -0.68263 C 0.67535 -0.69049 0.67934 -0.69234 0.68507 -0.6979 C 0.7033 -0.71548 0.72066 -0.7245 0.74253 -0.73005 C 0.77291 -0.72889 0.79965 -0.72982 0.82517 -0.70715 C 0.83368 -0.69951 0.83489 -0.69836 0.8401 -0.68725 C 0.8434 -0.68032 0.8493 -0.66574 0.8493 -0.66574 C 0.85052 -0.65811 0.85434 -0.65071 0.85399 -0.64284 C 0.85364 -0.63451 0.85278 -0.62619 0.85052 -0.61832 C 0.8493 -0.61416 0.8401 -0.60629 0.83767 -0.60444 C 0.82673 -0.59611 0.81475 -0.59264 0.80208 -0.59056 C 0.79722 -0.59103 0.79219 -0.59033 0.78732 -0.59218 C 0.78611 -0.59264 0.78611 -0.59519 0.78611 -0.59681 C 0.78611 -0.60652 0.78489 -0.61693 0.78732 -0.62595 C 0.78923 -0.63313 0.79635 -0.63498 0.80087 -0.6366 C 0.81441 -0.58547 0.79236 -0.54407 0.78264 -0.49873 C 0.77257 -0.45108 0.75295 -0.41638 0.73212 -0.37636 C 0.72153 -0.35623 0.72239 -0.34559 0.7092 -0.32732 C 0.6842 -0.29216 0.64323 -0.25006 0.60677 -0.23988 C 0.60173 -0.24034 0.59653 -0.23919 0.59184 -0.2415 C 0.58923 -0.24312 0.58732 -0.25075 0.58732 -0.25075 C 0.58802 -0.2533 0.58819 -0.2563 0.58958 -0.25839 C 0.59028 -0.25977 0.59305 -0.26139 0.59305 -0.26001 C 0.59305 -0.24728 0.57465 -0.24335 0.56771 -0.2415 C 0.5592 -0.24266 0.55052 -0.2415 0.54253 -0.24474 C 0.51319 -0.25538 0.50607 -0.291 0.49653 -0.32408 C 0.49566 -0.33588 0.49323 -0.34768 0.4941 -0.35947 C 0.49618 -0.38492 0.49323 -0.36132 0.5 -0.38862 C 0.50607 -0.41499 0.51007 -0.44067 0.52413 -0.46195 C 0.54201 -0.48971 0.57309 -0.50266 0.59878 -0.51099 C 0.60816 -0.51006 0.61857 -0.51214 0.6276 -0.50798 C 0.63177 -0.50636 0.63559 -0.4941 0.63559 -0.4941 C 0.63628 -0.49063 0.6368 -0.48716 0.63785 -0.48369 C 0.63906 -0.47976 0.64132 -0.47675 0.64253 -0.47305 C 0.64531 -0.46195 0.64705 -0.45061 0.6493 -0.43928 C 0.65173 -0.42656 0.65625 -0.40111 0.65625 -0.40111 C 0.65451 -0.37428 0.65451 -0.34744 0.65173 -0.32107 C 0.65052 -0.30881 0.6408 -0.28846 0.63559 -0.27967 C 0.62882 -0.2681 0.61944 -0.25885 0.61371 -0.24613 C 0.61146 -0.24104 0.61007 -0.23479 0.60677 -0.23109 C 0.59687 -0.21952 0.58767 -0.21374 0.57691 -0.20634 C 0.56528 -0.18992 0.56962 -0.22484 0.57691 -0.23248 C 0.59184 -0.24798 0.60972 -0.25607 0.6276 -0.26301 C 0.63628 -0.26648 0.65399 -0.27203 0.65399 -0.27203 C 0.68802 -0.27134 0.71146 -0.27458 0.73889 -0.25075 C 0.74132 -0.24566 0.74375 -0.24034 0.746 -0.23525 C 0.74913 -0.22831 0.74809 -0.21097 0.74809 -0.21097 C 0.74722 -0.18806 0.7493 -0.161 0.74132 -0.13879 C 0.7217 -0.0849 0.68212 -0.03701 0.63785 -0.02406 C 0.63628 -0.02336 0.63507 -0.02082 0.63333 -0.02128 C 0.63212 -0.02151 0.63125 -0.02429 0.63212 -0.02568 C 0.63385 -0.02799 0.6368 -0.02776 0.63906 -0.02892 C 0.64982 -0.02776 0.66076 -0.02915 0.67118 -0.02568 C 0.67482 -0.02429 0.67934 -0.01504 0.67934 -0.01504 C 0.68732 0.0569 0.65677 0.10409 0.6092 0.13208 C 0.59427 0.14087 0.57725 0.14943 0.56094 0.15221 C 0.55087 0.15383 0.5309 0.15522 0.5309 0.15522 C 0.51875 0.15267 0.50694 0.15128 0.49531 0.14596 C 0.48437 0.1344 0.48524 0.12653 0.49166 0.10618 C 0.49288 0.10317 0.49531 0.10178 0.49757 0.09993 C 0.50816 0.08975 0.5217 0.08559 0.53437 0.08304 C 0.53715 0.08374 0.54045 0.08212 0.54253 0.08443 C 0.54496 0.08721 0.53455 0.10294 0.53437 0.10317 C 0.52725 0.11265 0.51493 0.11936 0.50573 0.12445 C 0.48889 0.13347 0.46736 0.14481 0.4493 0.14758 C 0.43854 0.1492 0.42778 0.14851 0.41719 0.14897 C 0.36892 0.14804 0.32031 0.1536 0.27239 0.14596 C 0.25017 0.14226 0.23021 0.12561 0.20903 0.11543 C 0.17448 0.09877 0.14757 0.08489 0.1184 0.05552 C 0.11337 0.04349 0.10677 0.03262 0.10225 0.02012 C 0.0993 0.01226 0.09531 -0.0044 0.09531 -0.0044 C 0.0941 -0.02128 0.09149 -0.04118 0.10347 -0.05182 C 0.13212 -0.04973 0.1217 -0.05714 0.1309 -0.03956 C 0.14305 0.00717 0.09531 0.03447 0.06771 0.04002 C 0.06267 0.03909 0.05538 0.04279 0.05278 0.03701 C 0.04826 0.0273 0.05278 0.00995 0.05746 0.00023 C 0.05903 -0.00833 0.06041 -0.0118 0.06423 -0.01966 C 0.06493 -0.02105 0.06528 -0.02406 0.06528 -0.02406 " pathEditMode="relative" ptsTypes="fffffffffffffffffffffffffffffffffffffffffffffffffffffffffffffffffffffffffffffffffffffffffffffffffffffffffffffffffffffffffffffffffff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4557 C -0.07778 0.04604 -0.08889 0.04627 -0.1 0.04719 C -0.10608 0.04766 -0.11129 0.05367 -0.11719 0.05483 C -0.13281 0.05807 -0.14861 0.06269 -0.16424 0.06547 C -0.16702 0.06686 -0.18177 0.07241 -0.18507 0.07472 C -0.18976 0.07796 -0.19497 0.08305 -0.2 0.08536 C -0.20399 0.08721 -0.20677 0.08606 -0.21024 0.0886 C -0.21268 0.09045 -0.21441 0.09415 -0.21719 0.09461 C -0.22969 0.09716 -0.22257 0.096 -0.23906 0.09762 C -0.26059 0.10202 -0.25781 0.1004 -0.2908 0.09762 C -0.29774 0.09508 -0.30347 0.09161 -0.31024 0.08999 C -0.31268 0.08536 -0.31563 0.08305 -0.3184 0.07935 C -0.31997 0.07264 -0.3224 0.06732 -0.32413 0.06107 C -0.32465 0.05853 -0.32465 0.05575 -0.32518 0.05321 C -0.3257 0.05159 -0.32761 0.05066 -0.32761 0.04881 C -0.32778 0.03864 -0.33264 -0.01619 -0.3217 -0.03701 C -0.31927 -0.04857 -0.31615 -0.06176 -0.31146 -0.07217 C -0.30851 -0.07864 -0.30417 -0.0842 -0.30139 -0.09067 C -0.29896 -0.09484 -0.29809 -0.10085 -0.29531 -0.10455 C -0.28646 -0.11635 -0.2717 -0.12607 -0.26007 -0.13046 C -0.2566 -0.13347 -0.25295 -0.13509 -0.24931 -0.13809 C -0.22986 -0.13647 -0.23247 -0.1411 -0.22865 -0.12121 C -0.22969 -0.10478 -0.22969 -0.08836 -0.2309 -0.07217 C -0.23195 -0.06014 -0.24531 -0.04117 -0.25399 -0.03863 C -0.25834 -0.03492 -0.26285 -0.03469 -0.26771 -0.03238 C -0.27726 -0.03284 -0.28698 -0.03261 -0.29653 -0.034 C -0.29827 -0.03423 -0.29948 -0.03631 -0.30139 -0.03701 C -0.30695 -0.04001 -0.31424 -0.04117 -0.31945 -0.04626 C -0.32483 -0.05135 -0.33056 -0.05898 -0.33715 -0.06153 C -0.33889 -0.06754 -0.34288 -0.07217 -0.34479 -0.07841 C -0.34896 -0.09229 -0.35261 -0.10594 -0.35625 -0.11982 C -0.3559 -0.13717 -0.35677 -0.15475 -0.35504 -0.17187 C -0.3533 -0.19361 -0.3184 -0.20842 -0.30573 -0.20865 C -0.24167 -0.21003 -0.17778 -0.21073 -0.11372 -0.21165 C -0.07257 -0.21304 -0.07795 -0.20888 -0.05625 -0.21628 C -0.03959 -0.2334 -0.03629 -0.24728 -0.02986 -0.27434 C -0.02847 -0.2947 -0.02761 -0.30534 -0.02761 -0.32801 C -0.02761 -0.34582 -0.02761 -0.36386 -0.02865 -0.38167 C -0.02934 -0.39278 -0.03698 -0.40342 -0.04254 -0.41082 C -0.05799 -0.43141 -0.07604 -0.44413 -0.09653 -0.45362 C -0.13143 -0.45107 -0.12691 -0.45477 -0.14705 -0.44598 C -0.14931 -0.4439 -0.15156 -0.44136 -0.15399 -0.43974 C -0.15538 -0.43881 -0.15712 -0.43927 -0.15851 -0.43835 C -0.16215 -0.43604 -0.16476 -0.43233 -0.16893 -0.43071 C -0.17153 -0.42701 -0.17431 -0.42354 -0.17691 -0.41984 C -0.17952 -0.41105 -0.17622 -0.41938 -0.1816 -0.41221 C -0.18438 -0.40851 -0.18577 -0.40157 -0.18733 -0.39694 C -0.18854 -0.38954 -0.19028 -0.3826 -0.19202 -0.37543 C -0.19115 -0.36941 -0.19115 -0.36294 -0.18959 -0.35715 C -0.18403 -0.33587 -0.16268 -0.32847 -0.14827 -0.32338 C -0.12969 -0.30719 -0.07535 -0.32199 -0.07465 -0.32199 C -0.06424 -0.32616 -0.05417 -0.33148 -0.04358 -0.33564 C -0.03976 -0.33888 -0.03768 -0.34281 -0.03334 -0.34489 C -0.03212 -0.34651 -0.03125 -0.34836 -0.02986 -0.34952 C -0.02847 -0.35045 -0.02656 -0.34975 -0.02518 -0.35091 C -0.02292 -0.35299 -0.02136 -0.35623 -0.01945 -0.35877 C -0.01875 -0.3597 -0.01406 -0.36965 -0.01268 -0.37242 C -0.01181 -0.37404 -0.01024 -0.37705 -0.01024 -0.37682 C -0.00868 -0.38422 -0.00417 -0.38815 -0.00226 -0.39532 C -0.00382 -0.41429 -0.00226 -0.44968 -0.02066 -0.45824 C -0.02518 -0.46426 -0.03038 -0.46749 -0.03681 -0.46888 C -0.07709 -0.46796 -0.11719 -0.46773 -0.15747 -0.46588 C -0.16146 -0.46564 -0.1717 -0.46032 -0.17604 -0.45986 C -0.18143 -0.45477 -0.18663 -0.45408 -0.19306 -0.452 C -0.20816 -0.44737 -0.22257 -0.43974 -0.23785 -0.43673 C -0.25764 -0.42632 -0.27986 -0.42146 -0.3 -0.41383 C -0.41094 -0.41522 -0.40261 -0.41036 -0.47587 -0.41984 C -0.51094 -0.42424 -0.5434 -0.44297 -0.5783 -0.4476 C -0.60434 -0.45801 -0.65868 -0.45616 -0.67934 -0.45662 C -0.69653 -0.45824 -0.71198 -0.46472 -0.72865 -0.46749 C -0.73281 -0.4712 -0.73681 -0.47096 -0.74132 -0.47351 C -0.74913 -0.4779 -0.7559 -0.48531 -0.76424 -0.48878 C -0.7691 -0.49086 -0.77934 -0.4934 -0.77934 -0.49317 C -0.78386 -0.4971 -0.78785 -0.50011 -0.79184 -0.50427 C -0.79445 -0.50705 -0.8 -0.51191 -0.8 -0.51168 C -0.80174 -0.52162 -0.80816 -0.52995 -0.81268 -0.53782 C -0.81389 -0.5399 -0.81389 -0.54314 -0.81493 -0.54545 C -0.81806 -0.55308 -0.82153 -0.56118 -0.82518 -0.56858 C -0.82639 -0.57645 -0.8283 -0.58385 -0.82986 -0.59148 C -0.82865 -0.62294 -0.83559 -0.66944 -0.80573 -0.67869 C -0.78559 -0.69257 -0.73577 -0.69164 -0.71962 -0.69257 C -0.4941 -0.69188 -0.28802 -0.69511 -0.07014 -0.68494 C -0.06406 -0.68355 -0.05781 -0.68355 -0.05174 -0.68193 C -0.05 -0.68147 -0.04879 -0.67915 -0.04705 -0.67869 C -0.04323 -0.67753 -0.03941 -0.67777 -0.03559 -0.6773 C -0.01997 -0.6699 -0.03108 -0.6743 -0.00104 -0.67268 C 0.00972 -0.67129 0.02048 -0.66944 0.03107 -0.66643 C 0.03871 -0.65995 0.03663 -0.65695 0.04149 -0.64954 C 0.04739 -0.64052 0.05139 -0.63034 0.05642 -0.62063 C 0.05729 -0.60999 0.05764 -0.60189 0.06215 -0.5931 C 0.0625 -0.59148 0.06267 -0.58986 0.06319 -0.58848 C 0.06389 -0.58639 0.0651 -0.58454 0.06562 -0.58223 C 0.06736 -0.57529 0.06771 -0.57066 0.07014 -0.56396 C 0.07101 -0.55308 0.07118 -0.54707 0.07482 -0.53782 C 0.07344 -0.48438 0.08489 -0.48322 0.05295 -0.48577 C 0.0467 -0.49132 0.03871 -0.49248 0.03229 -0.49803 C 0.02778 -0.50196 0.025 -0.50798 0.02066 -0.51191 C 0.01805 -0.52232 0.01996 -0.51862 0.01614 -0.52417 C 0.01371 -0.53319 0.00989 -0.54059 0.00816 -0.55008 C 0.00851 -0.55678 0.00833 -0.56349 0.0092 -0.56997 C 0.00972 -0.57413 0.01215 -0.57737 0.01389 -0.58084 C 0.02101 -0.59611 0.02969 -0.6123 0.04253 -0.61901 C 0.04601 -0.62364 0.04896 -0.62433 0.05295 -0.62826 C 0.05903 -0.63428 0.06476 -0.64099 0.07014 -0.64816 " pathEditMode="relative" rAng="0" ptsTypes="fffffffffffffffffffffffffffffffffffffffffffffffffffffffffffffffffffffffffffffffffffffffffffffffffffffffA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-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86315" y="571480"/>
            <a:ext cx="4357685" cy="53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642918"/>
            <a:ext cx="45720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Кто нашёл волшебное полено, из которого потом смастерили  меня, </a:t>
            </a:r>
            <a:r>
              <a:rPr lang="ru-RU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разумненького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Буратино ?</a:t>
            </a:r>
            <a:endParaRPr lang="ru-RU" sz="4800" dirty="0"/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</TotalTime>
  <Words>451</Words>
  <Application>Microsoft Office PowerPoint</Application>
  <PresentationFormat>Экран (4:3)</PresentationFormat>
  <Paragraphs>66</Paragraphs>
  <Slides>44</Slides>
  <Notes>1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В детстве это была любимая сказка Алексея Николаевича Толстого. Он вырос и рассказал эту историю по-своему, ещё более ярко и интересно. Что это за сказка и кто её автор? </vt:lpstr>
      <vt:lpstr> </vt:lpstr>
      <vt:lpstr>Слайд 5</vt:lpstr>
      <vt:lpstr>Слайд 6</vt:lpstr>
      <vt:lpstr>Слайд 7</vt:lpstr>
      <vt:lpstr>В городке на берегу Средиземного моря</vt:lpstr>
      <vt:lpstr>Слайд 9</vt:lpstr>
      <vt:lpstr>Слайд 10</vt:lpstr>
      <vt:lpstr>Кто едва не погубил меня, когда я только появился на свет?</vt:lpstr>
      <vt:lpstr>Слайд 12</vt:lpstr>
      <vt:lpstr>Куда я отправился вместо того, чтобы идти в школу?</vt:lpstr>
      <vt:lpstr>Цирк             Зоопарк</vt:lpstr>
      <vt:lpstr>Слайд 15</vt:lpstr>
      <vt:lpstr>Слайд 16</vt:lpstr>
      <vt:lpstr>Слайд 17</vt:lpstr>
      <vt:lpstr>Слайд 18</vt:lpstr>
      <vt:lpstr>Слайд 19</vt:lpstr>
      <vt:lpstr>Слайд 20</vt:lpstr>
      <vt:lpstr>Ребята, а кто из вас помнит, где находилась потайная дверца? </vt:lpstr>
      <vt:lpstr>В каморке у папы Карло под холстом, на котором нарисованы очаг и котелок</vt:lpstr>
      <vt:lpstr>Куда приглашали меня лиса Алиса и кот Базилио, чтобы вырастить денежное дерево?</vt:lpstr>
      <vt:lpstr>В Страну Дураков, на волшебное Поле Чудес </vt:lpstr>
      <vt:lpstr>Ребята, а вы помните, где я обедал вместе с котом и лисой?</vt:lpstr>
      <vt:lpstr>В харчевне «Трёх пескарей» </vt:lpstr>
      <vt:lpstr>Ребята, кто жил в домике, на ставнях которого были нарисованы солнце, луна и звёзды?</vt:lpstr>
      <vt:lpstr> М А Л Ь В И Н А </vt:lpstr>
      <vt:lpstr>Как меня наказала Мальвина за плохое поведение?</vt:lpstr>
      <vt:lpstr>Посадила в тёмный чулан</vt:lpstr>
      <vt:lpstr>Вспомните медицинскую команду, которая лечила меня в гостях  у Мальвины</vt:lpstr>
      <vt:lpstr>Знаменитый доктор Сова</vt:lpstr>
      <vt:lpstr>Как звали продавца лечебных пиявок ?</vt:lpstr>
      <vt:lpstr>    Дуремар                                                         </vt:lpstr>
      <vt:lpstr>Ребята, кто раскрыл мне тайну золотого ключика?</vt:lpstr>
      <vt:lpstr>     Ч Е Р Е П      А   Т     Х    О    А    Р          Т          И          Л          А             </vt:lpstr>
      <vt:lpstr>А вы помните, кто автор всех знаменитых стихов, звучащих на страницах книги?</vt:lpstr>
      <vt:lpstr>П ь е р о</vt:lpstr>
      <vt:lpstr>К стволу какого дерева приклеилась борода Карабаса-Барабаса?</vt:lpstr>
      <vt:lpstr>Итальянская сосна</vt:lpstr>
      <vt:lpstr>Ребята, а вы знаете, что находилось за потайной дверцей в каморке папы Карло?</vt:lpstr>
      <vt:lpstr>Новый кукольный театр «Молния»</vt:lpstr>
      <vt:lpstr>   </vt:lpstr>
      <vt:lpstr>До свидания !!!</vt:lpstr>
    </vt:vector>
  </TitlesOfParts>
  <Company>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Test</cp:lastModifiedBy>
  <cp:revision>394</cp:revision>
  <dcterms:created xsi:type="dcterms:W3CDTF">2009-05-28T09:47:53Z</dcterms:created>
  <dcterms:modified xsi:type="dcterms:W3CDTF">2009-09-14T11:21:18Z</dcterms:modified>
</cp:coreProperties>
</file>