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73" r:id="rId3"/>
    <p:sldId id="257" r:id="rId4"/>
    <p:sldId id="275" r:id="rId5"/>
    <p:sldId id="274" r:id="rId6"/>
    <p:sldId id="279" r:id="rId7"/>
    <p:sldId id="276" r:id="rId8"/>
    <p:sldId id="281" r:id="rId9"/>
    <p:sldId id="278" r:id="rId10"/>
    <p:sldId id="280" r:id="rId11"/>
    <p:sldId id="258" r:id="rId12"/>
    <p:sldId id="282" r:id="rId13"/>
    <p:sldId id="283" r:id="rId14"/>
    <p:sldId id="284" r:id="rId15"/>
    <p:sldId id="288" r:id="rId16"/>
    <p:sldId id="285" r:id="rId17"/>
    <p:sldId id="287" r:id="rId18"/>
    <p:sldId id="277" r:id="rId19"/>
    <p:sldId id="286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EA2AAF"/>
    <a:srgbClr val="34D872"/>
    <a:srgbClr val="92FEC5"/>
    <a:srgbClr val="CAF8FE"/>
    <a:srgbClr val="A5F3FD"/>
    <a:srgbClr val="16CBF6"/>
    <a:srgbClr val="22C4EA"/>
    <a:srgbClr val="2C9B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EBEA2-BAB4-4204-A79E-FE3EF360F34E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269E9-712C-4341-85D7-470F74DBE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05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269E9-712C-4341-85D7-470F74DBE70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51;&#1103;&#1075;&#1091;&#1096;&#1082;&#1072;%20-%20&#1058;&#1072;&#1085;&#1077;&#1094;%20&#1083;&#1103;&#1075;&#1091;&#1096;&#1077;&#1082;%20&#1085;&#1072;%20&#1074;&#1099;&#1093;&#1086;&#1076;%20(www.hotplayer.ru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gif"/><Relationship Id="rId10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7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16.gif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4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589240"/>
            <a:ext cx="9144000" cy="1268760"/>
          </a:xfrm>
          <a:prstGeom prst="rect">
            <a:avLst/>
          </a:prstGeom>
          <a:solidFill>
            <a:srgbClr val="34D872"/>
          </a:solidFill>
          <a:ln>
            <a:solidFill>
              <a:srgbClr val="34D8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ппп</a:t>
            </a:r>
            <a:endParaRPr lang="ru-RU" dirty="0"/>
          </a:p>
        </p:txBody>
      </p:sp>
      <p:pic>
        <p:nvPicPr>
          <p:cNvPr id="1026" name="Picture 2" descr="https://i.ytimg.com/vi/RrRr2tWyTIo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589239"/>
          </a:xfrm>
          <a:prstGeom prst="rect">
            <a:avLst/>
          </a:prstGeom>
          <a:noFill/>
        </p:spPr>
      </p:pic>
      <p:sp>
        <p:nvSpPr>
          <p:cNvPr id="4" name="Облако 3"/>
          <p:cNvSpPr/>
          <p:nvPr/>
        </p:nvSpPr>
        <p:spPr>
          <a:xfrm>
            <a:off x="2000232" y="3429000"/>
            <a:ext cx="5020040" cy="3429000"/>
          </a:xfrm>
          <a:prstGeom prst="cloud">
            <a:avLst/>
          </a:prstGeom>
          <a:solidFill>
            <a:srgbClr val="34D87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сегодня – день лягушек,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веселых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попрыгушек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310060">
            <a:off x="93555" y="5753513"/>
            <a:ext cx="211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Подводный калейдоскоп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163566">
            <a:off x="6429388" y="6073335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Monotype Corsiva" pitchFamily="66" charset="0"/>
              </a:rPr>
              <a:t> поселения</a:t>
            </a:r>
            <a:endParaRPr lang="ru-RU" sz="1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28674" name="AutoShape 2" descr="https://www.gifki.org/data/media/198/lyagushka-animatsionnaya-kartinka-049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6" name="Picture 4" descr="https://liubavyshka.ru/_ph/36/2/59349399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356602"/>
            <a:ext cx="2571768" cy="2501398"/>
          </a:xfrm>
          <a:prstGeom prst="rect">
            <a:avLst/>
          </a:prstGeom>
          <a:noFill/>
        </p:spPr>
      </p:pic>
      <p:pic>
        <p:nvPicPr>
          <p:cNvPr id="9" name="Лягушка - Танец лягушек на выход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tatic.vecteezy.com/system/resources/previews/000/419/575/large_2x/pond-v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6" descr="https://ds05.infourok.ru/uploads/ex/07ce/0006d215-98e91d61/img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8745" y="5615863"/>
            <a:ext cx="1656184" cy="1242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1772816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Кваканье самцов лягушек коки  - этих крохотных 3-х  сантиметровых -земноводных достигает громкости 100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Дб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что сравнимо со взлетающим пассажирским авиалайнером.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coquipr.com/images/coqui_hierbas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23" t="12706" r="3153" b="29692"/>
          <a:stretch/>
        </p:blipFill>
        <p:spPr bwMode="auto">
          <a:xfrm>
            <a:off x="111986" y="4005064"/>
            <a:ext cx="4099974" cy="28075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0-конечная звезда 6"/>
          <p:cNvSpPr/>
          <p:nvPr/>
        </p:nvSpPr>
        <p:spPr>
          <a:xfrm>
            <a:off x="2411760" y="404664"/>
            <a:ext cx="4464496" cy="1368152"/>
          </a:xfrm>
          <a:prstGeom prst="star10">
            <a:avLst>
              <a:gd name="adj" fmla="val 34996"/>
              <a:gd name="hf" fmla="val 105146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i="1" dirty="0">
                <a:solidFill>
                  <a:srgbClr val="EA2AAF"/>
                </a:solidFill>
                <a:latin typeface="Arial Black" pitchFamily="34" charset="0"/>
              </a:rPr>
              <a:t>Самая громкая</a:t>
            </a:r>
          </a:p>
        </p:txBody>
      </p:sp>
      <p:pic>
        <p:nvPicPr>
          <p:cNvPr id="1028" name="Picture 4" descr="https://www.gifki.org/data/media/198/lyagushka-animatsionnaya-kartinka-043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288094"/>
            <a:ext cx="2110556" cy="211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esosedi.org/fiber/80837/fit/900x600/vsyo_zapolonili_sine_zelenyie_vodorosl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34D872">
                <a:tint val="45000"/>
                <a:satMod val="400000"/>
              </a:srgbClr>
            </a:duotone>
            <a:lum bright="-20000"/>
          </a:blip>
          <a:srcRect/>
          <a:stretch>
            <a:fillRect/>
          </a:stretch>
        </p:blipFill>
        <p:spPr bwMode="auto">
          <a:xfrm>
            <a:off x="0" y="490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qwizz.ru/wp-content/uploads/2018/03/udivitelnye-fakty-o-zemnovodny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89" t="8933" r="14732"/>
          <a:stretch/>
        </p:blipFill>
        <p:spPr bwMode="auto">
          <a:xfrm flipH="1">
            <a:off x="254103" y="3504148"/>
            <a:ext cx="4290722" cy="33858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0-конечная звезда 2"/>
          <p:cNvSpPr/>
          <p:nvPr/>
        </p:nvSpPr>
        <p:spPr>
          <a:xfrm>
            <a:off x="2051720" y="0"/>
            <a:ext cx="5184576" cy="1551892"/>
          </a:xfrm>
          <a:prstGeom prst="star10">
            <a:avLst>
              <a:gd name="adj" fmla="val 36284"/>
              <a:gd name="hf" fmla="val 105146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EA2AAF"/>
                </a:solidFill>
                <a:latin typeface="Arial Black" pitchFamily="34" charset="0"/>
              </a:rPr>
              <a:t>Самая заботливая</a:t>
            </a:r>
            <a:endParaRPr lang="ru-RU" sz="3600" i="1" dirty="0">
              <a:solidFill>
                <a:srgbClr val="EA2AAF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4824" y="1700808"/>
            <a:ext cx="43476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1973 году в Австралии биологи открыли новый вид по названием Заботливая лягушка.  Он ни чем не отличается от других видов, кроме  способности вынашивать своих детенышей у себя в желудке. Вероятно, именно поэтому  и получили такое необычное для животного мира название.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1599876" cy="155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https://media1.tenor.com/images/9d405fa60f5f7be1c4c2db40e4a32dd5/tenor.gif?itemid=13819406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8779" y="-1"/>
            <a:ext cx="1967717" cy="185882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7.pngwing.com/pngs/887/845/png-transparent-calm-large-body-of-water-across-woods-at-daytime-water-resources-ecosystem-green-grassland-nature-green-river-blue-photography-landscap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8" t="14738" r="24848" b="36252"/>
          <a:stretch/>
        </p:blipFill>
        <p:spPr bwMode="auto">
          <a:xfrm>
            <a:off x="2555776" y="3300919"/>
            <a:ext cx="6480721" cy="35195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0-конечная звезда 1"/>
          <p:cNvSpPr/>
          <p:nvPr/>
        </p:nvSpPr>
        <p:spPr>
          <a:xfrm>
            <a:off x="2233346" y="188640"/>
            <a:ext cx="5002950" cy="1368152"/>
          </a:xfrm>
          <a:prstGeom prst="star10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EA2AAF"/>
                </a:solidFill>
                <a:latin typeface="Arial Black" pitchFamily="34" charset="0"/>
              </a:rPr>
              <a:t>Самая прозрачная</a:t>
            </a:r>
            <a:endParaRPr lang="ru-RU" sz="3600" i="1" dirty="0">
              <a:solidFill>
                <a:srgbClr val="EA2AAF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700808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Длина этой маленькой лягушки всего 2 см. Сквозь бесцветную кожу брюшка отчетливо видны все внутренности, именно поэтому ее еще называют стеклянной.</a:t>
            </a:r>
            <a:r>
              <a:rPr lang="ru-RU" sz="2400" dirty="0">
                <a:solidFill>
                  <a:srgbClr val="444444"/>
                </a:solidFill>
                <a:latin typeface="Arial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К сожалению, это вымирающий вид амфибий.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s://i.pinimg.com/736x/7d/28/6c/7d286cbc93779dc336841e07a8d7cfb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40" y="4437113"/>
            <a:ext cx="2218390" cy="22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7187839" y="428216"/>
            <a:ext cx="1535519" cy="15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7826406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0-конечная звезда 2"/>
          <p:cNvSpPr/>
          <p:nvPr/>
        </p:nvSpPr>
        <p:spPr>
          <a:xfrm>
            <a:off x="1691680" y="111219"/>
            <a:ext cx="5904656" cy="1418456"/>
          </a:xfrm>
          <a:prstGeom prst="star10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EA2AAF"/>
                </a:solidFill>
                <a:latin typeface="Arial Black" pitchFamily="34" charset="0"/>
              </a:rPr>
              <a:t>Самая летающая</a:t>
            </a:r>
            <a:endParaRPr lang="ru-RU" sz="3600" i="1" dirty="0">
              <a:solidFill>
                <a:srgbClr val="EA2AAF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2132856"/>
            <a:ext cx="4320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Летающие лягушки обитают на деревьях и имеют длину до 10 см. Между пальцами у них широкие перепонки. При помощи перепонок, планируя лягушки  могут перелетать расстояние в 10 – 12 метров.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Летающие лягуш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11" y="2780928"/>
            <a:ext cx="4586538" cy="34039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0" descr="https://image.jimcdn.com/app/cms/image/transf/none/path/sa741b366c7bad1ea/image/ibd295e9a28814a46/version/1485672608/im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6671"/>
            <a:ext cx="1800200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6134551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2.pngio.com/green-beautiful-lake-green-lake-lake-45392-png-images-pngio-lake-beautiful-png-650_4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8" y="0"/>
            <a:ext cx="9136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0-конечная звезда 2"/>
          <p:cNvSpPr/>
          <p:nvPr/>
        </p:nvSpPr>
        <p:spPr>
          <a:xfrm>
            <a:off x="2267744" y="188640"/>
            <a:ext cx="4608512" cy="1350150"/>
          </a:xfrm>
          <a:prstGeom prst="star10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EA2AAF"/>
                </a:solidFill>
                <a:latin typeface="Arial Black" pitchFamily="34" charset="0"/>
              </a:rPr>
              <a:t>Самая радужная</a:t>
            </a:r>
            <a:endParaRPr lang="ru-RU" sz="3600" i="1" dirty="0">
              <a:solidFill>
                <a:srgbClr val="EA2AAF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474894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Радужная лягушка – предмет поклонения в Индии.</a:t>
            </a:r>
            <a:r>
              <a:rPr lang="ru-RU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 Лягушка, постоянно меняющая окрас, считается богом в Индии.</a:t>
            </a:r>
          </a:p>
        </p:txBody>
      </p:sp>
      <p:pic>
        <p:nvPicPr>
          <p:cNvPr id="7172" name="Picture 4" descr="https://cdn.fishki.net/upload/post/201603/02/1869639/amphibi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2852936"/>
            <a:ext cx="4378287" cy="3888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8" y="4814592"/>
            <a:ext cx="2011363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vraki.net/sites/default/files/inline/8_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088232" cy="1395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77567938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fs3.fotoload.ru/f/0518/1527079691/b19604f8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0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Поговорки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Сколько воды ни пить, а лягушке волом не быть.</a:t>
            </a:r>
            <a:b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Не бей из пушки по лягушке.</a:t>
            </a:r>
            <a:b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Где птиц нет, там и лягушки за соловьёв сходят.</a:t>
            </a:r>
            <a:b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Не бывать бычком лягушке.</a:t>
            </a:r>
            <a:b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своём-то болоте и лягушка поёт.</a:t>
            </a:r>
            <a:b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Лягушка и та хочет, чтобы её болото самым большим было.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2780928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Приметы 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Вместе с лягушкой в дом входит удача.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Если лягушки начинают осенью прятаться глубоко в воду, то это может предвещать скорое наступление холодной осени.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Если лягушки в болоте и речке сильно квакают — к дождю.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vraki.net/sites/default/files/inline/8_1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0"/>
            <a:ext cx="1754560" cy="1754560"/>
          </a:xfrm>
          <a:prstGeom prst="rect">
            <a:avLst/>
          </a:prstGeom>
          <a:noFill/>
        </p:spPr>
      </p:pic>
      <p:pic>
        <p:nvPicPr>
          <p:cNvPr id="6" name="Picture 10" descr="https://media1.tenor.com/images/9d405fa60f5f7be1c4c2db40e4a32dd5/tenor.gif?itemid=13819406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3933056"/>
            <a:ext cx="2786050" cy="28223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s://img2.goodfon.ru/wallpaper/nbig/5/cc/priroda-ozero-prud-po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60648"/>
            <a:ext cx="61206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Лягушки проснулись в зелёной постели,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солнце взглянули — и хором запели: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"Какая хорошая нынче погода,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Ещё не бывало синей небосвода!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Какая высокая нынче трава,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много ромашек повсюду, ква-ква!"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Услышав лягушек, поющих у речки,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Нахмурился дед, что сидел на крылечке.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тихо вздохнул и подумал: "Ну вот!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Лягушки кричат — значит, дождик пойдёт!"</a:t>
            </a:r>
          </a:p>
        </p:txBody>
      </p:sp>
      <p:pic>
        <p:nvPicPr>
          <p:cNvPr id="8196" name="Picture 4" descr="https://filed18-20.my.mail.ru/pic?url=https%3A%2F%2Fcontent.foto.my.mail.ru%2Fcommunity%2Fimpress%2F9004%2Fh-26337.jpg&amp;mw=&amp;mh=&amp;sig=789ddca114084dfb6a7e7ca849de0e7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06" y="4149080"/>
            <a:ext cx="5196805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0426312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3"/>
            <a:ext cx="87849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Многие думают ,что от жаб и лягушек появляются бородавки? Глупости. Да, действительно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они выделяют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своей коже беловатую жидкость, но никакого вреда от нее нет. Это ее защита от хищников. У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них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нет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когтей, клыков, а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если хищник лизнет эту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жидкость, то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 неприятного вкуса потеряет желание нападать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замечательные охотники! Они за ночь поедают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целые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тучи мошек и комаров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endParaRPr lang="ru-RU" sz="2800" dirty="0" smtClean="0">
              <a:solidFill>
                <a:srgbClr val="FFFF00"/>
              </a:solidFill>
              <a:latin typeface="Open Sans"/>
            </a:endParaRPr>
          </a:p>
          <a:p>
            <a:pPr lvl="0"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какие помощники людям!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https://s49.radikal.ru/i123/1207/ed/c9edaa7c247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293096"/>
            <a:ext cx="2886352" cy="2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1.picmix.com/output/stamp/normal/4/1/3/4/944314_29b5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505325"/>
            <a:ext cx="3333750" cy="2352675"/>
          </a:xfrm>
          <a:prstGeom prst="rect">
            <a:avLst/>
          </a:prstGeom>
          <a:noFill/>
        </p:spPr>
      </p:pic>
      <p:pic>
        <p:nvPicPr>
          <p:cNvPr id="4100" name="Picture 4" descr="https://2.bp.blogspot.com/-oU_qxKbjDLM/WR364NpuVOI/AAAAAAAAGB0/6_kukRMsXJsQmUEFYVx3swpP9aRimfvFgCK4B/s1600/imagenes-en-movimiento-animadas-ok-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3579" y="5229200"/>
            <a:ext cx="2460421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43620111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mybirds.ru/forums/uploads/blog-5890-121621100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74" y="1"/>
            <a:ext cx="9151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3369"/>
            <a:ext cx="6087776" cy="68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404665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Лягушки – это уникальные существа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они полезны и в медицине. Оказывается, они выделяют вещества, которыми можно лечить заболевания сердца, органов дыхания и кожи.   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32656"/>
            <a:ext cx="28083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Не бросай ты в пруд бумажку, и бутылку не кидай! Пожалей в пруду лягушку, рыбкам жить спокойно дай!</a:t>
            </a:r>
            <a:endParaRPr lang="ru-RU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Picture 2" descr="https://w7.pngwing.com/pngs/740/471/png-transparent-frog-cartoon-frog-animals-vertebrate-frog-cartoon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410" y="4437112"/>
            <a:ext cx="250249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7368905" y="3164520"/>
            <a:ext cx="1535519" cy="15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asfokus.ru/images/photos/medium/1a177b9d77bf9b44bb36c59bd7bc09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50"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116632"/>
            <a:ext cx="680424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Лягушки - удивительные создания! Они могут быть зелёными или коричневыми, а могут - оранжевыми в крапинку. Они плавают и прыгают, а ещё ползают и даже иногда летают. Они - беспомощные малютки и прожорливые хищники. У них нет когтей и клыков, но некоторые из них считаются самыми ядовитыми позвоночными на планете. Они очень разные, но их ни с кем не спутаешь. В этих книгах собраны самые интересные и удивительные факты о жизни </a:t>
            </a:r>
          </a:p>
          <a:p>
            <a:r>
              <a:rPr lang="ru-RU" sz="2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лягушек со всего света.</a:t>
            </a:r>
            <a:endParaRPr lang="ru-RU" sz="22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mmedia.ozone.ru/multimedia/101867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5256">
            <a:off x="337850" y="282155"/>
            <a:ext cx="1406936" cy="1643937"/>
          </a:xfrm>
          <a:prstGeom prst="rect">
            <a:avLst/>
          </a:prstGeom>
          <a:noFill/>
        </p:spPr>
      </p:pic>
      <p:pic>
        <p:nvPicPr>
          <p:cNvPr id="7172" name="Picture 4" descr="http://img.yakaboo.ua/media/catalog/product/cache/1/image/234c7c011ba026e66d29567e1be1d1f7/f/i/file_116_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7796">
            <a:off x="424277" y="2248394"/>
            <a:ext cx="1377264" cy="1951125"/>
          </a:xfrm>
          <a:prstGeom prst="rect">
            <a:avLst/>
          </a:prstGeom>
          <a:noFill/>
        </p:spPr>
      </p:pic>
      <p:pic>
        <p:nvPicPr>
          <p:cNvPr id="7174" name="Picture 6" descr="https://7books.ru/wp-content/uploads/2019/02/Takie-raznye-lyagushki40846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5286">
            <a:off x="6159063" y="4819763"/>
            <a:ext cx="1361334" cy="1808235"/>
          </a:xfrm>
          <a:prstGeom prst="rect">
            <a:avLst/>
          </a:prstGeom>
          <a:noFill/>
        </p:spPr>
      </p:pic>
      <p:pic>
        <p:nvPicPr>
          <p:cNvPr id="7176" name="Picture 8" descr="https://static.my-shop.ru/product/3/30/2947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47573">
            <a:off x="273405" y="4695365"/>
            <a:ext cx="1295575" cy="2014232"/>
          </a:xfrm>
          <a:prstGeom prst="rect">
            <a:avLst/>
          </a:prstGeom>
          <a:noFill/>
        </p:spPr>
      </p:pic>
      <p:pic>
        <p:nvPicPr>
          <p:cNvPr id="7178" name="Picture 10" descr="https://img.chaconne.ru/img/3775695_7306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40958">
            <a:off x="1907657" y="4838990"/>
            <a:ext cx="1460285" cy="1966835"/>
          </a:xfrm>
          <a:prstGeom prst="rect">
            <a:avLst/>
          </a:prstGeom>
          <a:noFill/>
        </p:spPr>
      </p:pic>
      <p:sp>
        <p:nvSpPr>
          <p:cNvPr id="7182" name="AutoShape 14" descr="https://cherepah.ru/wp-content/uploads/d/4/9/d49ba3d22e7e20fb86c85f119939b33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4" name="Picture 16" descr="https://cdn1.ozone.ru/multimedia/10202113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6837">
            <a:off x="3350515" y="4859342"/>
            <a:ext cx="1304023" cy="1849678"/>
          </a:xfrm>
          <a:prstGeom prst="rect">
            <a:avLst/>
          </a:prstGeom>
          <a:noFill/>
        </p:spPr>
      </p:pic>
      <p:pic>
        <p:nvPicPr>
          <p:cNvPr id="7188" name="Picture 20" descr="https://main-cdn.goods.ru/hlr-system/1660811414/100024384563b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06377">
            <a:off x="4759459" y="4882633"/>
            <a:ext cx="1317608" cy="1708376"/>
          </a:xfrm>
          <a:prstGeom prst="rect">
            <a:avLst/>
          </a:prstGeom>
          <a:noFill/>
        </p:spPr>
      </p:pic>
      <p:pic>
        <p:nvPicPr>
          <p:cNvPr id="7190" name="Picture 22" descr="https://www.aqua-shop.ru/images/goods/RB-00025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80069">
            <a:off x="7460004" y="4924259"/>
            <a:ext cx="1607878" cy="1789974"/>
          </a:xfrm>
          <a:prstGeom prst="rect">
            <a:avLst/>
          </a:prstGeom>
          <a:noFill/>
        </p:spPr>
      </p:pic>
      <p:pic>
        <p:nvPicPr>
          <p:cNvPr id="13" name="Picture 2" descr="https://www.learnersplanet.com/sites/default/files/images/image001%2818%29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21701" y="3573016"/>
            <a:ext cx="1422299" cy="1600658"/>
          </a:xfrm>
          <a:prstGeom prst="rect">
            <a:avLst/>
          </a:prstGeom>
          <a:noFill/>
        </p:spPr>
      </p:pic>
      <p:pic>
        <p:nvPicPr>
          <p:cNvPr id="14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5465130" y="3602051"/>
            <a:ext cx="1109138" cy="11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1693168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yogev.co.il/hdcards/63414719778424403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71604" y="1214422"/>
            <a:ext cx="4286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Ква-ква-ква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поет лягушка,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почесывает брюшко,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листочке ей уютно,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Можно петь почти 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утро.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i.pinimg.com/originals/8e/11/8a/8e118a8f696a2b660d9ad994f2c56f0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888" y="5849888"/>
            <a:ext cx="1008112" cy="1008112"/>
          </a:xfrm>
          <a:prstGeom prst="rect">
            <a:avLst/>
          </a:prstGeom>
          <a:noFill/>
        </p:spPr>
      </p:pic>
      <p:pic>
        <p:nvPicPr>
          <p:cNvPr id="20484" name="Picture 4" descr="https://liubavyshka.ru/_ph/36/2/27348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836712"/>
            <a:ext cx="2090924" cy="1144092"/>
          </a:xfrm>
          <a:prstGeom prst="rect">
            <a:avLst/>
          </a:prstGeom>
          <a:noFill/>
        </p:spPr>
      </p:pic>
      <p:pic>
        <p:nvPicPr>
          <p:cNvPr id="7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2473363" y="5334514"/>
            <a:ext cx="1317869" cy="131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mahovo.mogilev.edu.by/ru/sm_full.aspx?guid=19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23728" y="188640"/>
            <a:ext cx="482453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Ты – человек! Большой и умный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Ты все в природе должен знать.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Однажды , бросив город шумный,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Спеши живое все понять.</a:t>
            </a:r>
          </a:p>
          <a:p>
            <a:pPr algn="ctr"/>
            <a:endParaRPr lang="ru-RU" sz="2000" b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Увидев на лугу лягушку,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Брезгливо морщась, как всегда,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Ты вспомни, сколько это чудо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природе сделало добра!</a:t>
            </a:r>
          </a:p>
          <a:p>
            <a:pPr algn="ctr"/>
            <a:endParaRPr lang="ru-RU" sz="2000" b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Ведь равновесие в природе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Дано лягушкам соблюдать!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А нам, большим и умным людям,</a:t>
            </a:r>
          </a:p>
          <a:p>
            <a:pPr algn="ctr"/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Их надо знать и охранять!</a:t>
            </a:r>
          </a:p>
          <a:p>
            <a:pPr algn="ctr"/>
            <a:endParaRPr lang="ru-RU" sz="2000" b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44416"/>
            <a:ext cx="2592288" cy="221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0" descr="https://image.jimcdn.com/app/cms/image/transf/none/path/sa741b366c7bad1ea/image/ibd295e9a28814a46/version/1485672608/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409728"/>
            <a:ext cx="2448272" cy="2448272"/>
          </a:xfrm>
          <a:prstGeom prst="rect">
            <a:avLst/>
          </a:prstGeom>
          <a:noFill/>
        </p:spPr>
      </p:pic>
      <p:pic>
        <p:nvPicPr>
          <p:cNvPr id="1026" name="Picture 2" descr="https://i.gifer.com/9tk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695824"/>
            <a:ext cx="3429000" cy="216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4.infourok.ru/uploads/ex/0f0c/000d6903-b49ade79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" name="Picture 26" descr="https://img-fotki.yandex.ru/get/103091/200418627.1bb/0_193063_74cf0eec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2"/>
            <a:ext cx="2267744" cy="20608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8662" y="642918"/>
            <a:ext cx="714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Всемирный день лягушки ежегодно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отмечается, начиная с 2009 года.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Праздник  был создан с целью спасения этого вида земноводных от вымирания.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Происхождение древних бесхвостых амфибий восходит к миллионам лет до нашей эры.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Люди употребляют лягушек в пищу, содержат в качестве домашних животных, кроме того лягушки служат для биологических исследований. Без лягушек затормозится развитие определенных направлений в науке, изменится пищевая цепочка, без них вода становится инфицировано опасной, неконтролируемо возрастет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количество вредных насекомых.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-276179" y="322369"/>
            <a:ext cx="2066168" cy="20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s://kartinkinaden.ru/uploads/posts/2020-09/thumbs/1600212453_16-p-zelenii-fon-dlya-prezentatsii-powerpoint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kartinkinaden.ru/uploads/posts/2020-09/thumbs/1600212453_16-p-zelenii-fon-dlya-prezentatsii-powerpoint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https://kartinkinaden.ru/uploads/posts/2020-09/thumbs/1600212453_16-p-zelenii-fon-dlya-prezentatsii-powerpoint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8" name="Picture 8" descr="https://i.artfile.ru/1920x1080_854868_%5bwww.ArtFile.ru%5d.jpg"/>
          <p:cNvPicPr>
            <a:picLocks noChangeAspect="1" noChangeArrowheads="1"/>
          </p:cNvPicPr>
          <p:nvPr/>
        </p:nvPicPr>
        <p:blipFill>
          <a:blip r:embed="rId2" cstate="print"/>
          <a:srcRect r="859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85728"/>
            <a:ext cx="72866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Лягушки - первые позвоночные, которые встали на ноги 300 миллионов лет назад: прежде на Земле ни у кого из позвоночных не было ног. Насчитывается несколько тысяч видов лягушек, они распространены во многих регионах и уголках земного шара, за исключением крайних полярных     областей.</a:t>
            </a:r>
          </a:p>
        </p:txBody>
      </p:sp>
      <p:pic>
        <p:nvPicPr>
          <p:cNvPr id="24578" name="Picture 2" descr="https://fotmd.com/data/media/0/0/jrSmiley_247_smiley_imag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86"/>
            <a:ext cx="2500298" cy="3819530"/>
          </a:xfrm>
          <a:prstGeom prst="rect">
            <a:avLst/>
          </a:prstGeom>
          <a:noFill/>
        </p:spPr>
      </p:pic>
      <p:pic>
        <p:nvPicPr>
          <p:cNvPr id="8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78618">
            <a:off x="7431985" y="3202358"/>
            <a:ext cx="1434600" cy="14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3643314"/>
          </a:xfrm>
          <a:prstGeom prst="rect">
            <a:avLst/>
          </a:prstGeom>
          <a:solidFill>
            <a:srgbClr val="CA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85918" y="357166"/>
            <a:ext cx="7000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Учёные утверждают, что в последние годы виды лягушек находятся под угрозой. Вымирание угрожает по многим причинам, в том числе вырубка лесов. Мало кто знает, что лягушки исчезают.  Необходимо распространять информацию о лягушках в самых отдаленных уголках планеты, призывать людей ценить значение этих амфибий для всей экосистемы.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0" name="Picture 8" descr="https://kykyryzo.ru/wp-content/uploads/2020/09/2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3314"/>
            <a:ext cx="9144000" cy="3214686"/>
          </a:xfrm>
          <a:prstGeom prst="rect">
            <a:avLst/>
          </a:prstGeom>
          <a:noFill/>
        </p:spPr>
      </p:pic>
      <p:pic>
        <p:nvPicPr>
          <p:cNvPr id="10" name="Picture 38" descr="https://i.pinimg.com/236x/7b/a7/fe/7ba7fec7157c21857d5fd95b8a7fdacd--frogs-turtl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 t="4145"/>
          <a:stretch>
            <a:fillRect/>
          </a:stretch>
        </p:blipFill>
        <p:spPr bwMode="auto">
          <a:xfrm>
            <a:off x="0" y="2214554"/>
            <a:ext cx="1857388" cy="202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6" descr="https://img-fotki.yandex.ru/get/103091/200418627.1bb/0_193063_74cf0eec_orig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000364" y="4357694"/>
            <a:ext cx="2104858" cy="1708402"/>
          </a:xfrm>
          <a:prstGeom prst="rect">
            <a:avLst/>
          </a:prstGeom>
          <a:noFill/>
        </p:spPr>
      </p:pic>
      <p:pic>
        <p:nvPicPr>
          <p:cNvPr id="3074" name="Picture 2" descr="https://s15.radikal.ru/i189/1207/bc/fedac99e287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5711" y="4243916"/>
            <a:ext cx="1861131" cy="20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229558" y="229557"/>
            <a:ext cx="1471316" cy="147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tatic.vecteezy.com/system/resources/previews/000/522/915/original/vector-a-happy-frog-above-a-water-li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214290"/>
            <a:ext cx="878687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сегодняшний день специалистами выделено больше 550 видов животных, представляющих лягушачье семейство. </a:t>
            </a:r>
          </a:p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Давайте познакомимся с самыми</a:t>
            </a:r>
          </a:p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необычными лягушками </a:t>
            </a:r>
          </a:p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нашей планеты.</a:t>
            </a:r>
            <a:endParaRPr lang="ru-RU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www.learnersplanet.com/sites/default/files/images/image001%281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881078"/>
            <a:ext cx="3533779" cy="39769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atic.esosedi.org/fiber/80837/fit/900x600/vsyo_zapolonili_sine_zelenyie_vodorosl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34D872">
                <a:tint val="45000"/>
                <a:satMod val="400000"/>
              </a:srgbClr>
            </a:duotone>
            <a:lum bright="-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8" name="Picture 6" descr="https://i.pinimg.com/originals/a3/48/ab/a348ab9184234918d9c73f6670f7d63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436" y="3214686"/>
            <a:ext cx="3923563" cy="36433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1571612"/>
            <a:ext cx="51435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Древолаз   ужасный  </a:t>
            </a:r>
          </a:p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занесен в Книгу рекордов Гиннеса, как обладатель самого ядовитого в мире яда. Взрослая лягушка содержит количество яда, достаточное для гибели </a:t>
            </a:r>
          </a:p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1500 человек. </a:t>
            </a:r>
          </a:p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Яд в тысячи раз сильнее цианистого калия! </a:t>
            </a:r>
            <a:endParaRPr lang="ru-RU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12-конечная звезда 9"/>
          <p:cNvSpPr/>
          <p:nvPr/>
        </p:nvSpPr>
        <p:spPr>
          <a:xfrm>
            <a:off x="3714744" y="0"/>
            <a:ext cx="5429256" cy="2143116"/>
          </a:xfrm>
          <a:prstGeom prst="star12">
            <a:avLst>
              <a:gd name="adj" fmla="val 3681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i="1" dirty="0" smtClean="0">
                <a:solidFill>
                  <a:srgbClr val="EA2AAF"/>
                </a:solidFill>
                <a:latin typeface="Arial Black" pitchFamily="34" charset="0"/>
              </a:rPr>
              <a:t>Самая  ядовитая </a:t>
            </a:r>
            <a:endParaRPr lang="ru-RU" sz="4000" i="1" dirty="0">
              <a:solidFill>
                <a:srgbClr val="EA2AAF"/>
              </a:solidFill>
              <a:latin typeface="Arial Black" pitchFamily="34" charset="0"/>
            </a:endParaRPr>
          </a:p>
        </p:txBody>
      </p:sp>
      <p:pic>
        <p:nvPicPr>
          <p:cNvPr id="6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519077" y="195550"/>
            <a:ext cx="1253340" cy="12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humbs.dreamstime.com/b/%D0%B2%D0%BE%D0%B4%D0%B0-%D1%82%D1%80%D0%B0%D0%B2%D1%8B-5704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0" descr="https://i.dailymail.co.uk/i/pix/2013/02/18/article-2280561-17A70ADE000005DC-753_634x6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785926"/>
            <a:ext cx="3786182" cy="5072074"/>
          </a:xfrm>
          <a:prstGeom prst="cloudCallout">
            <a:avLst>
              <a:gd name="adj1" fmla="val -11383"/>
              <a:gd name="adj2" fmla="val 42904"/>
            </a:avLst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635896" y="1635034"/>
            <a:ext cx="52565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Самая маленькая лягушка мира – это квакша.</a:t>
            </a:r>
          </a:p>
          <a:p>
            <a:pPr algn="ctr"/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Она меньше человеческого ногтя и водится </a:t>
            </a:r>
          </a:p>
          <a:p>
            <a:pPr algn="ctr"/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острове Куба.</a:t>
            </a:r>
            <a:endParaRPr lang="ru-RU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www.gifki.org/data/media/198/lyagushka-animatsionnaya-kartinka-049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gifki.org/data/media/198/lyagushka-animatsionnaya-kartinka-049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media1.tenor.com/images/9d405fa60f5f7be1c4c2db40e4a32dd5/tenor.gif?itemid=13819406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4035690"/>
            <a:ext cx="2786050" cy="2822309"/>
          </a:xfrm>
          <a:prstGeom prst="rect">
            <a:avLst/>
          </a:prstGeom>
          <a:noFill/>
        </p:spPr>
      </p:pic>
      <p:sp>
        <p:nvSpPr>
          <p:cNvPr id="3" name="10-конечная звезда 2"/>
          <p:cNvSpPr/>
          <p:nvPr/>
        </p:nvSpPr>
        <p:spPr>
          <a:xfrm>
            <a:off x="2195736" y="7937"/>
            <a:ext cx="5180152" cy="1627097"/>
          </a:xfrm>
          <a:prstGeom prst="star10">
            <a:avLst>
              <a:gd name="adj" fmla="val 37836"/>
              <a:gd name="hf" fmla="val 105146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i="1" dirty="0">
                <a:solidFill>
                  <a:srgbClr val="EA2AAF"/>
                </a:solidFill>
                <a:latin typeface="Arial Black" pitchFamily="34" charset="0"/>
              </a:rPr>
              <a:t>Самая маленькая</a:t>
            </a:r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esosedi.org/fiber/80837/fit/900x600/vsyo_zapolonili_sine_zelenyie_vodorosl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34D872">
                <a:tint val="45000"/>
                <a:satMod val="400000"/>
              </a:srgbClr>
            </a:duotone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12-конечная звезда 5"/>
          <p:cNvSpPr/>
          <p:nvPr/>
        </p:nvSpPr>
        <p:spPr>
          <a:xfrm>
            <a:off x="1714480" y="0"/>
            <a:ext cx="5643602" cy="1700808"/>
          </a:xfrm>
          <a:prstGeom prst="star12">
            <a:avLst>
              <a:gd name="adj" fmla="val 375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EA2AAF"/>
                </a:solidFill>
                <a:latin typeface="Arial Black" pitchFamily="34" charset="0"/>
              </a:rPr>
              <a:t> Самая</a:t>
            </a:r>
          </a:p>
          <a:p>
            <a:pPr algn="ctr"/>
            <a:r>
              <a:rPr lang="ru-RU" sz="4400" b="1" i="1" dirty="0" smtClean="0">
                <a:solidFill>
                  <a:srgbClr val="EA2AAF"/>
                </a:solidFill>
                <a:latin typeface="Arial Black" pitchFamily="34" charset="0"/>
              </a:rPr>
              <a:t>крупная</a:t>
            </a:r>
          </a:p>
          <a:p>
            <a:pPr algn="ctr"/>
            <a:endParaRPr lang="ru-RU" dirty="0">
              <a:solidFill>
                <a:srgbClr val="EA2AA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1988840"/>
            <a:ext cx="50405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Лягушка – голиаф достаточно редкий вид земноводных. Длинное тело достигает 30 см, а вес – 3,5 кг.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Питаются мелкими лягушками, мышами, ящерицами. Местные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жители охотятся на эту удивительную лягушку, что угрожает сохранности вида.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://gallery.kingsnake.com/data/71306100_0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935" y="3429000"/>
            <a:ext cx="4349346" cy="3275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8812" y="476672"/>
            <a:ext cx="1891754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vraki.net/sites/default/files/inline/7_1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5259">
            <a:off x="547194" y="1556499"/>
            <a:ext cx="1535519" cy="15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742</Words>
  <Application>Microsoft Office PowerPoint</Application>
  <PresentationFormat>Экран (4:3)</PresentationFormat>
  <Paragraphs>77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74</cp:revision>
  <dcterms:created xsi:type="dcterms:W3CDTF">2021-03-09T06:38:03Z</dcterms:created>
  <dcterms:modified xsi:type="dcterms:W3CDTF">2021-03-23T04:49:53Z</dcterms:modified>
</cp:coreProperties>
</file>