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8" r:id="rId7"/>
    <p:sldId id="261" r:id="rId8"/>
    <p:sldId id="264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D4DB6"/>
    <a:srgbClr val="CCCC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pravmir.ru/wp-content/uploads/2015/11/6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pravmir.ru/wp-content/uploads/2015/11/61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pravmir.ru/wp-content/uploads/2015/11/6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pravmir.ru/wp-content/uploads/2015/11/6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pravmir.ru/wp-content/uploads/2015/11/6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ld.lib-pk.ru/upload/000/u9/057/a7171f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9" y="0"/>
            <a:ext cx="91565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5" y="2723728"/>
            <a:ext cx="30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Слайд презентация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733256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МКУК «Детская библиотека»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Старощербиновского сельского поселения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Щербиновского района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  <a:cs typeface="Lucida Sans Unicode" pitchFamily="34" charset="0"/>
              </a:rPr>
              <a:t>4 НОЯБРЯ – ДЕНЬ НАРОДНОГО ЕДИНСТВА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0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b="1" dirty="0" smtClean="0"/>
              <a:t> </a:t>
            </a:r>
          </a:p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  <p:pic>
        <p:nvPicPr>
          <p:cNvPr id="3" name="Picture 2" descr="https://i.siteapi.org/JzbszJNpwmA4wzGSxnxpK976Ruo=/0x0:960x720/6c08239e688a238.ru.s.siteapi.org/img/d1xse25f3f4840cgwcwo0404wkgck4"/>
          <p:cNvPicPr>
            <a:picLocks noChangeAspect="1" noChangeArrowheads="1"/>
          </p:cNvPicPr>
          <p:nvPr/>
        </p:nvPicPr>
        <p:blipFill>
          <a:blip r:embed="rId3" cstate="print"/>
          <a:srcRect t="22700" r="14563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8712968" cy="1595021"/>
          </a:xfrm>
          <a:prstGeom prst="horizontalScroll">
            <a:avLst>
              <a:gd name="adj" fmla="val 11681"/>
            </a:avLst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праздником,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страна!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b="1" dirty="0" smtClean="0"/>
              <a:t> </a:t>
            </a:r>
          </a:p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92696"/>
            <a:ext cx="3456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Государственный праздник, который отмечается 4 ноября -</a:t>
            </a:r>
            <a:endParaRPr lang="ru-RU" sz="2000" dirty="0" smtClean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  <a:cs typeface="Arial" pitchFamily="34" charset="0"/>
              </a:rPr>
              <a:t>это день соединения прошлого, настоящего и будущего, объединения всех людей нашей огромной страны в любви друг к другу, к своему краю, к России. </a:t>
            </a:r>
            <a:r>
              <a:rPr lang="ru-RU" sz="2000" b="1" dirty="0" smtClean="0">
                <a:solidFill>
                  <a:srgbClr val="7030A0"/>
                </a:solidFill>
                <a:latin typeface="Arial Black" pitchFamily="34" charset="0"/>
              </a:rPr>
              <a:t>Официально этот праздник признали не так давно, но своими корнями он уходит в далекий 17 век,   в 1612 год</a:t>
            </a:r>
            <a:r>
              <a:rPr lang="ru-RU" b="1" dirty="0" smtClean="0"/>
              <a:t>.</a:t>
            </a:r>
            <a:r>
              <a:rPr lang="ru-RU" b="1" dirty="0" smtClean="0">
                <a:solidFill>
                  <a:srgbClr val="000000"/>
                </a:solidFill>
                <a:latin typeface="PT Sans"/>
              </a:rPr>
              <a:t> </a:t>
            </a:r>
            <a:endParaRPr lang="ru-RU" b="1" dirty="0"/>
          </a:p>
        </p:txBody>
      </p:sp>
      <p:pic>
        <p:nvPicPr>
          <p:cNvPr id="1026" name="Picture 2" descr="Гонцы. Ранним утром в Кремле. Васнец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525658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355976" y="5805264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Аполлинарий Васнецов. </a:t>
            </a:r>
          </a:p>
          <a:p>
            <a:pPr algn="ctr" fontAlgn="base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Гонцы. Ранним утром в Кремле. </a:t>
            </a:r>
          </a:p>
          <a:p>
            <a:pPr algn="r" fontAlgn="base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 fontAlgn="base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1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b="1" dirty="0" smtClean="0"/>
              <a:t> </a:t>
            </a:r>
          </a:p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38884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Праздник Дня народного единства отмечают в знак освобождения от польских интервентов в 1612 году. Король Польши Сигизмунд III хотел быстро взять Москву. Но был остановлен под Смоленском почти на 2 года. Лишь в ночь со 2 на 3 июня 1611 года польские войска ценою больших потерь ворвались в крепость. А вскоре, благодаря изменникам боярам, вошли и в Москву. Москвичи стали сопротивляться, поляки подожгли Москву, и она вся выгорела. Казалось, нашему государству пришёл конец…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4578" name="Picture 2" descr="https://www.pravmir.ru/wp-content/uploads/2015/11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7"/>
            <a:ext cx="441434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99992" y="2780928"/>
            <a:ext cx="4644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Сергей Милорадович.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Оборона Троице-Сергиевой лавры.</a:t>
            </a:r>
          </a:p>
          <a:p>
            <a:endParaRPr lang="ru-RU" dirty="0"/>
          </a:p>
        </p:txBody>
      </p:sp>
      <p:pic>
        <p:nvPicPr>
          <p:cNvPr id="24580" name="Picture 4" descr="https://fs01.infourok.ru/images/doc/90/107795/img2.jpg"/>
          <p:cNvPicPr>
            <a:picLocks noChangeAspect="1" noChangeArrowheads="1"/>
          </p:cNvPicPr>
          <p:nvPr/>
        </p:nvPicPr>
        <p:blipFill>
          <a:blip r:embed="rId4" cstate="print"/>
          <a:srcRect b="18116"/>
          <a:stretch>
            <a:fillRect/>
          </a:stretch>
        </p:blipFill>
        <p:spPr bwMode="auto">
          <a:xfrm>
            <a:off x="4499992" y="3429000"/>
            <a:ext cx="439248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99992" y="6093296"/>
            <a:ext cx="464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Битва за Москву в 1612 года.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Эскиз к музею-панораме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b="1" dirty="0" smtClean="0"/>
              <a:t> </a:t>
            </a:r>
          </a:p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388843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ru-RU" sz="1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0" lvl="1"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Но народ рассудил иначе. Он начал освободительную войну против польских захватчиков. Возглавил её посадский староста из Нижнего Новгорода Козьма Минин и воевода Дмитрий Пожарский. Было собрано народное ополчение. Богатые люди приносили всё своё имущество, каждый бедняк отдавал последнюю копейку на святое дело.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Это был пример единения: весь народ объединился ради выживания России</a:t>
            </a:r>
          </a:p>
        </p:txBody>
      </p:sp>
      <p:pic>
        <p:nvPicPr>
          <p:cNvPr id="22532" name="Picture 4" descr="https://i.ucrazy.ru/files/pics/2016.04/1460828531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1"/>
            <a:ext cx="4464496" cy="2551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https://2.bp.blogspot.com/-27GzQXiuyBo/T23RejSMCGI/AAAAAAAAB9c/8vHoO3Ybrf8/s400/%D0%B1%D0%B8%D1%82%D0%B2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284984"/>
            <a:ext cx="4464496" cy="276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067944" y="6021288"/>
            <a:ext cx="507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Константин Маковский.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Воззвание Козмы Минина к нижегородцам</a:t>
            </a:r>
            <a:r>
              <a:rPr lang="ru-RU" sz="1600" b="1" dirty="0" smtClean="0"/>
              <a:t>   </a:t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6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6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D6D5CE"/>
                </a:solidFill>
                <a:effectLst/>
                <a:latin typeface="Arial" pitchFamily="34" charset="0"/>
                <a:cs typeface="Arial" pitchFamily="34" charset="0"/>
              </a:rPr>
              <a:t>Минин и Пожарский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D6D5CE"/>
                </a:solidFill>
                <a:effectLst/>
                <a:latin typeface="Arial" pitchFamily="34" charset="0"/>
                <a:cs typeface="Arial" pitchFamily="34" charset="0"/>
              </a:rPr>
              <a:t>Михаил СКОТТИ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70892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Михаил Скотти.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Минин и Пожарский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Picture 2" descr="https://www.dmdonskoy.ru/sites/default/files/field/mainimage-anniversary/27.05_v_moskve_nachalos_vosstanie_protiv_polskih_interven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266" y="476672"/>
            <a:ext cx="518123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620688"/>
            <a:ext cx="33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endParaRPr lang="ru-RU" sz="2200" dirty="0" smtClean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Минин и Пожарский привели войско к Москве. Больше двух месяцев они боролись с поляками.                </a:t>
            </a: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И вот наступил славный день: вражеское войско сдалось на милость победителей! </a:t>
            </a:r>
          </a:p>
          <a:p>
            <a:pPr algn="ctr">
              <a:spcBef>
                <a:spcPct val="50000"/>
              </a:spcBef>
            </a:pPr>
            <a:endParaRPr lang="ru-RU" b="1" dirty="0" smtClean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573325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Э. Лисснер.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Изгнание польских интервентов из Московского Кремля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" name="Picture 2" descr="https://avatars.mds.yandex.net/get-zen_doc/1590365/pub_5dbfb4f8c49f2900af860500_5dbfb6f1c05c7100ae7d9f4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48681"/>
            <a:ext cx="504056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980728"/>
            <a:ext cx="31683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Князь Пожарский вступил в          </a:t>
            </a: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</a:rPr>
              <a:t>Китай-город с Казанскою иконой Божьей Матери и поклялся построить храм </a:t>
            </a:r>
          </a:p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</a:rPr>
              <a:t>в память этой победы </a:t>
            </a:r>
          </a:p>
          <a:p>
            <a:pPr algn="ctr"/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188640"/>
            <a:ext cx="34563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Деревянный Казанский собор был построен на средства 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военоначальника Дмитрия Пожарского. В собор поместили Казанскую икону    Божьей Матери — главную войсковую святыню Второго народного ополчения.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После пожара   в 1630г возвели каменный собор по велению царя Михаила Федоровича Романова и на средства царского семейства Романовых. Снесён в 1936-м во время сталинской реконструкции района Манежной площади. 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573325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Восстановлен в 1990-1993 годах по проекту архитекторов Олега Журина 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Геннадия Мокеева.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 </a:t>
            </a:r>
            <a:endParaRPr lang="ru-RU" dirty="0"/>
          </a:p>
        </p:txBody>
      </p:sp>
      <p:pic>
        <p:nvPicPr>
          <p:cNvPr id="6150" name="Picture 6" descr="https://azbyka.ru/forum/media/sobor-kazanskoj-ikony-bozhiej-materi-na-krasnoj-ploschadi.6538/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519033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dirty="0" smtClean="0">
                <a:solidFill>
                  <a:srgbClr val="000000"/>
                </a:solidFill>
                <a:latin typeface="OpenSans"/>
              </a:rPr>
              <a:t> </a:t>
            </a:r>
            <a:r>
              <a:rPr lang="ru-RU" b="1" u="sng" dirty="0" smtClean="0">
                <a:solidFill>
                  <a:srgbClr val="000000"/>
                </a:solidFill>
                <a:latin typeface="OpenSans"/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764704"/>
            <a:ext cx="29523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Позже,  в память о героях - защитниках  Руси,</a:t>
            </a:r>
          </a:p>
          <a:p>
            <a:pPr algn="ctr"/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на собранные народом средства,  был поставлен в столице России – Москве  памятник </a:t>
            </a:r>
          </a:p>
          <a:p>
            <a:pPr algn="ctr"/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Козьме Минину и князю Дмитрию Пожарскому </a:t>
            </a:r>
            <a:r>
              <a:rPr lang="ru-RU" sz="22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22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122" name="Picture 2" descr="https://avatars.mds.yandex.net/get-zen_doc/1708203/pub_5d582c1f3d008800ae848250_5d582c76c49f2900adeff35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5077"/>
            <a:ext cx="5407944" cy="5400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35896" y="5877272"/>
            <a:ext cx="5508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скульптурный памятник в Москве.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появился только в начале XIX века, в 1818 году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 Мартос </a:t>
            </a:r>
          </a:p>
          <a:p>
            <a:pPr algn="ctr"/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dirty="0" smtClean="0">
                <a:solidFill>
                  <a:prstClr val="black"/>
                </a:solidFill>
                <a:hlinkClick r:id="rId2"/>
              </a:rPr>
              <a:t/>
            </a:r>
            <a:br>
              <a:rPr lang="ru-RU" dirty="0" smtClean="0">
                <a:solidFill>
                  <a:prstClr val="black"/>
                </a:solidFill>
                <a:hlinkClick r:id="rId2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683568" y="4509120"/>
            <a:ext cx="5976664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192089" y="404664"/>
            <a:ext cx="3731840" cy="3600399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 smtClean="0">
              <a:solidFill>
                <a:prstClr val="black"/>
              </a:solidFill>
            </a:endParaRPr>
          </a:p>
        </p:txBody>
      </p:sp>
      <p:pic>
        <p:nvPicPr>
          <p:cNvPr id="4098" name="Picture 2" descr="http://900igr.net/up/datai/126061/0001-001-.jpg"/>
          <p:cNvPicPr>
            <a:picLocks noChangeAspect="1" noChangeArrowheads="1"/>
          </p:cNvPicPr>
          <p:nvPr/>
        </p:nvPicPr>
        <p:blipFill>
          <a:blip r:embed="rId3" cstate="print"/>
          <a:srcRect l="5558" t="6544" r="4085" b="58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5856" y="1844824"/>
            <a:ext cx="5328592" cy="30839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Ушли в историю года,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Цари менялись и народы,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время смутное, невзгоды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Русь не забудет никогда!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Деревни, сёла, города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поклоном русскому народу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празднуют свободу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День единства навсегда!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899357"/>
            <a:ext cx="3816424" cy="184665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000" indent="3420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славу тех героев</a:t>
            </a:r>
          </a:p>
          <a:p>
            <a:pPr marL="342000" indent="3420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Живем одной судьбой,</a:t>
            </a:r>
          </a:p>
          <a:p>
            <a:pPr marL="342000" indent="3420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День единства </a:t>
            </a:r>
          </a:p>
          <a:p>
            <a:pPr marL="342000" indent="3420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празднуем с тобой!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764704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Гордость за свою Родину, за её прошлое и настоящее, и вера в её счастливое будущее – это то, что неизменно объединяет людей и делает их единым народом.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57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487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1</cp:lastModifiedBy>
  <cp:revision>49</cp:revision>
  <dcterms:created xsi:type="dcterms:W3CDTF">2020-10-23T09:51:26Z</dcterms:created>
  <dcterms:modified xsi:type="dcterms:W3CDTF">2020-11-02T19:51:53Z</dcterms:modified>
</cp:coreProperties>
</file>