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6" r:id="rId4"/>
    <p:sldId id="279" r:id="rId5"/>
    <p:sldId id="282" r:id="rId6"/>
    <p:sldId id="284" r:id="rId7"/>
    <p:sldId id="283" r:id="rId8"/>
    <p:sldId id="289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8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9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6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5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2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8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5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3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6F6C-160B-4E9B-A4BA-30D4ECEADD9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A5D9-5D43-45D2-AAB7-B42C48B00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9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4.infourok.ru/uploads/ex/0957/00093116-db9e2ee7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7"/>
            <a:ext cx="9144000" cy="71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868" y="1556792"/>
            <a:ext cx="8568952" cy="212365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solidFill>
                  <a:srgbClr val="3333FF"/>
                </a:solidFill>
                <a:latin typeface="Arial Narrow" pitchFamily="34" charset="0"/>
              </a:rPr>
              <a:t>Если ты природе друг, </a:t>
            </a:r>
          </a:p>
          <a:p>
            <a:pPr algn="ctr"/>
            <a:r>
              <a:rPr lang="ru-RU" sz="6600" b="1" dirty="0" smtClean="0">
                <a:solidFill>
                  <a:srgbClr val="3333FF"/>
                </a:solidFill>
                <a:latin typeface="Arial Narrow" pitchFamily="34" charset="0"/>
              </a:rPr>
              <a:t>то прекрасно все вокруг</a:t>
            </a:r>
            <a:endParaRPr lang="ru-RU" sz="6600" b="1" dirty="0">
              <a:solidFill>
                <a:srgbClr val="3333FF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4339" y="4005064"/>
            <a:ext cx="233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Викторина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8231" y="188640"/>
            <a:ext cx="4812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МКУК «Детская библиотека»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Старощербиновского сельского поселения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Щербиновского района</a:t>
            </a:r>
            <a:endParaRPr lang="ru-RU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s://ds04.infourok.ru/uploads/ex/0ea8/00198a17-4a959434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53218" r="25300"/>
          <a:stretch/>
        </p:blipFill>
        <p:spPr bwMode="auto">
          <a:xfrm>
            <a:off x="5796136" y="3573015"/>
            <a:ext cx="1896312" cy="1832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4.infourok.ru/uploads/ex/0afb/0017156a-cf04b1f1/1/img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1" b="61411"/>
          <a:stretch/>
        </p:blipFill>
        <p:spPr bwMode="auto">
          <a:xfrm>
            <a:off x="42008" y="-171400"/>
            <a:ext cx="2016223" cy="1974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" y="2296"/>
            <a:ext cx="9115376" cy="68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7041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Если в лес пришёл гулять,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Свежим воздухом дышать,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Бегай, прыгай и играй,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Только, чур, не забывай,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Что в лесу нельзя шуметь,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Даже очень громко петь.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Испугаются зверушки-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Убегут с лесной опушки.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Ветки тоже не ломай.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Никогда не забывай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Мусор с травки убирать.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Зря цветы не надо рвать.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Из рогатки не стрелять…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В лес приходят отдыхать.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Бабочки пускай летают.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Ну кому они мешают?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Здесь не нужно всех ловить,</a:t>
            </a:r>
          </a:p>
          <a:p>
            <a:r>
              <a:rPr lang="ru-RU" b="1" dirty="0">
                <a:solidFill>
                  <a:srgbClr val="3333FF"/>
                </a:solidFill>
                <a:latin typeface="Arial Black" pitchFamily="34" charset="0"/>
              </a:rPr>
              <a:t>Топать, хлопать, палкой бить.</a:t>
            </a:r>
          </a:p>
          <a:p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5" name="Picture 2" descr="https://cf2.ppt-online.org/files2/slide/n/NvOAq8iKwmbc3uVn2x9tUyl1rDT4EkdF65RpjX/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16" y="3212976"/>
            <a:ext cx="4313458" cy="3230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s://kokhma-biblio.ivn.muzkult.ru/media/2020/08/26/1256301483/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0"/>
          <a:stretch/>
        </p:blipFill>
        <p:spPr bwMode="auto">
          <a:xfrm>
            <a:off x="5076056" y="109868"/>
            <a:ext cx="3516518" cy="2859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7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5.goodfon.ru/original/2816x1584/3/40/zagotovka-shablon-otkryt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9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009349"/>
            <a:ext cx="7023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3333FF"/>
                </a:solidFill>
                <a:latin typeface="Arial Black" pitchFamily="34" charset="0"/>
              </a:rPr>
              <a:t>Что такое природа?</a:t>
            </a:r>
            <a:endParaRPr lang="ru-RU" sz="48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639" y="2420888"/>
            <a:ext cx="854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Природа – это все, что нас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окружает и не сделано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руками человека.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53000"/>
          <a:stretch/>
        </p:blipFill>
        <p:spPr bwMode="auto">
          <a:xfrm>
            <a:off x="3864271" y="4811510"/>
            <a:ext cx="1439800" cy="204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" y="0"/>
            <a:ext cx="9115376" cy="68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92112"/>
            <a:ext cx="57339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В природе столько красоты –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Вглядись, и ты поймешь,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Зачем росистые кусты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Окутывает дрожь.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Куда, журча, ручей бежит,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Прозрачнее стекла,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О чем под вечер, в поле ржи,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Поют перепела...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Пусть станет сердцу твоему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Понятна птичья речь –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И ты научишься тому,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Как это все беречь.</a:t>
            </a:r>
            <a:b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Bookman Old Style" pitchFamily="18" charset="0"/>
              </a:rPr>
              <a:t>(В. Чижов)</a:t>
            </a:r>
          </a:p>
        </p:txBody>
      </p:sp>
      <p:pic>
        <p:nvPicPr>
          <p:cNvPr id="7" name="Picture 2" descr="https://www.culture.ru/storage/images/151dd9a6bb12602e90dfb8a1009da6db/58747bf5424822c22e8a4f4a9b4a8d4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2104" y="174992"/>
            <a:ext cx="3165454" cy="250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kokhma-biblio.ivn.muzkult.ru/media/2020/08/26/1256301483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0"/>
          <a:stretch/>
        </p:blipFill>
        <p:spPr bwMode="auto">
          <a:xfrm>
            <a:off x="6126644" y="2877728"/>
            <a:ext cx="2850914" cy="2318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5.goodfon.ru/original/2816x1584/3/40/zagotovka-shablon-otkryt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6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5416" y="335845"/>
            <a:ext cx="5756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 Black" pitchFamily="34" charset="0"/>
              </a:rPr>
              <a:t>Знатоки природы</a:t>
            </a:r>
            <a:endParaRPr lang="ru-RU" sz="44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55576" y="1105286"/>
            <a:ext cx="4248472" cy="171861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длинношеее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животное?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640229">
            <a:off x="1175340" y="2973489"/>
            <a:ext cx="1324398" cy="821366"/>
          </a:xfrm>
          <a:prstGeom prst="cloudCallout">
            <a:avLst>
              <a:gd name="adj1" fmla="val 42159"/>
              <a:gd name="adj2" fmla="val -80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Жираф</a:t>
            </a:r>
          </a:p>
        </p:txBody>
      </p:sp>
      <p:pic>
        <p:nvPicPr>
          <p:cNvPr id="6148" name="Picture 4" descr="https://3.bp.blogspot.com/-vd7E2ZpbdK0/VOZSF1TeVSI/AAAAAAAADEg/yvrTWXVelLw/s1600/Giraffe__by_bel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27" y="4856519"/>
            <a:ext cx="1588704" cy="175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Облако 15"/>
          <p:cNvSpPr/>
          <p:nvPr/>
        </p:nvSpPr>
        <p:spPr>
          <a:xfrm>
            <a:off x="5148064" y="1628800"/>
            <a:ext cx="3096344" cy="1381261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живет белка?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092280" y="3054708"/>
            <a:ext cx="1339565" cy="748584"/>
          </a:xfrm>
          <a:prstGeom prst="cloudCallout">
            <a:avLst>
              <a:gd name="adj1" fmla="val -43301"/>
              <a:gd name="adj2" fmla="val -78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Дупло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2483768" y="3010061"/>
            <a:ext cx="4608512" cy="207512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какой птицы самый красивый хвост?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724128" y="4856519"/>
            <a:ext cx="1944216" cy="787544"/>
          </a:xfrm>
          <a:prstGeom prst="cloudCallout">
            <a:avLst>
              <a:gd name="adj1" fmla="val -31543"/>
              <a:gd name="adj2" fmla="val -9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 павлина</a:t>
            </a:r>
            <a:endParaRPr lang="ru-RU" dirty="0"/>
          </a:p>
        </p:txBody>
      </p:sp>
      <p:pic>
        <p:nvPicPr>
          <p:cNvPr id="6152" name="Picture 8" descr="https://get.wallhere.com/photo/15-1920x1280-px-bird-colorful-peacock-1646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" y="3910367"/>
            <a:ext cx="2105537" cy="140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http://i.mycdn.me/i?r=AzEPZsRbOZEKgBhR0XGMT1Rk_1JB245plz2535EYHOtJ76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5" y="5250291"/>
            <a:ext cx="1798279" cy="143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064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5.goodfon.ru/original/2816x1584/3/40/zagotovka-shablon-otkryt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5" y="0"/>
            <a:ext cx="92758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862545" y="433049"/>
            <a:ext cx="3096344" cy="158417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Зимняя квартира медведя?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640229">
            <a:off x="894326" y="2118922"/>
            <a:ext cx="1481780" cy="821366"/>
          </a:xfrm>
          <a:prstGeom prst="cloudCallout">
            <a:avLst>
              <a:gd name="adj1" fmla="val 42085"/>
              <a:gd name="adj2" fmla="val -78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Берлога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4523872" y="548680"/>
            <a:ext cx="3096344" cy="158417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носит детёныша в сумке?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640229">
            <a:off x="6616387" y="2555044"/>
            <a:ext cx="1527851" cy="843471"/>
          </a:xfrm>
          <a:prstGeom prst="cloudCallout">
            <a:avLst>
              <a:gd name="adj1" fmla="val -76245"/>
              <a:gd name="adj2" fmla="val -5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Кенгуру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2681747" y="2529605"/>
            <a:ext cx="3595409" cy="185203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спит вниз головой?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640229">
            <a:off x="5869266" y="4401148"/>
            <a:ext cx="1644081" cy="861385"/>
          </a:xfrm>
          <a:prstGeom prst="cloudCallout">
            <a:avLst>
              <a:gd name="adj1" fmla="val -82034"/>
              <a:gd name="adj2" fmla="val -38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Летучая мышь</a:t>
            </a:r>
            <a:endParaRPr lang="ru-RU" dirty="0"/>
          </a:p>
        </p:txBody>
      </p:sp>
      <p:pic>
        <p:nvPicPr>
          <p:cNvPr id="10242" name="Picture 2" descr="https://huntland.ru/wp-content/uploads/2017/10/ohota_na_medvedya_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6" y="3276798"/>
            <a:ext cx="21666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s://placepic.ru/wp-content/uploads/2018/11/DIm-oRXWsAA0K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37" y="4560954"/>
            <a:ext cx="2182003" cy="145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6" descr="https://shutniki.club/wp-content/uploads/2020/04/bat_photo_8_09125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69470"/>
            <a:ext cx="2119160" cy="164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264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" y="14887"/>
            <a:ext cx="9115376" cy="68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i.pinimg.com/736x/f3/ad/3b/f3ad3bae799a750614f2ce77d843e6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75" y="829567"/>
            <a:ext cx="2336563" cy="2276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xn--80aafdzmkds4a5m.xn--p1ai/wp-content/uploads/2020/07/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7" y="14887"/>
            <a:ext cx="3075527" cy="388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226512" y="1268760"/>
            <a:ext cx="3861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берёза, не рябина-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тишине стоит она.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лишь ветер пробежит,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Вся листва на ней дрожит.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168538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8" descr="https://cdn.sm-news.ru/wp-content/uploads/2020/05/29/2523873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8" y="3068960"/>
            <a:ext cx="2769626" cy="3692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300" name="Picture 12" descr="https://ogorod.ua/_bl/22/10986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68" y="4016682"/>
            <a:ext cx="3231335" cy="2056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27984" y="4172673"/>
            <a:ext cx="3328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Русская красавица</a:t>
            </a:r>
          </a:p>
          <a:p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Стоит на полянке,</a:t>
            </a:r>
          </a:p>
          <a:p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зеленой кофточке,</a:t>
            </a:r>
          </a:p>
          <a:p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В белом сарафане.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2070" y="6130710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Берёза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176" y="188640"/>
            <a:ext cx="4953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 Black" pitchFamily="34" charset="0"/>
              </a:rPr>
              <a:t>Назови дерево</a:t>
            </a:r>
            <a:endParaRPr lang="ru-RU" sz="44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7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664" cy="6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mages.ua.prom.st/2637256574_w640_h640_sazhentsy-eli-mej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84" y="55243"/>
            <a:ext cx="2952328" cy="373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https://dachadacha.com/images/03-07-2019/almir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8" y="2441504"/>
            <a:ext cx="3366990" cy="4168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6" name="Picture 12" descr="https://fb.ru/misc/i/gallery/13662/357405.jpg?13954112433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33" y="267084"/>
            <a:ext cx="2719217" cy="2175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02801" y="379954"/>
            <a:ext cx="4608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Прямо в небо рвутся, ввысь;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внимательно всмотрись: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берёзы, не осинки.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 листочков, есть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хвоинки.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2804" y="3260363"/>
            <a:ext cx="723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Ель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278" name="Picture 14" descr="https://makddu.ru/wp-content/uploads/klenovie-listya-vesnoy-kartinki-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75" r="13238" b="7375"/>
          <a:stretch/>
        </p:blipFill>
        <p:spPr bwMode="auto">
          <a:xfrm>
            <a:off x="4067944" y="3737665"/>
            <a:ext cx="2796532" cy="2521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49056" y="4213627"/>
            <a:ext cx="3830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Осень тихая настанет,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Дивным дерево то станет: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Листья – звёзды яркие,</a:t>
            </a: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Золотые, жаркие.</a:t>
            </a:r>
            <a:endParaRPr lang="ru-RU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0279" y="5997639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Клён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4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" y="2294"/>
            <a:ext cx="9115376" cy="68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8443" y="188640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333FF"/>
                </a:solidFill>
                <a:latin typeface="Arial Black" pitchFamily="34" charset="0"/>
              </a:rPr>
              <a:t>На </a:t>
            </a:r>
            <a:r>
              <a:rPr lang="ru-RU" sz="4400" b="1" dirty="0">
                <a:solidFill>
                  <a:srgbClr val="3333FF"/>
                </a:solidFill>
                <a:latin typeface="Arial Black" pitchFamily="34" charset="0"/>
              </a:rPr>
              <a:t>лесной </a:t>
            </a:r>
            <a:r>
              <a:rPr lang="ru-RU" sz="4400" b="1" dirty="0" smtClean="0">
                <a:solidFill>
                  <a:srgbClr val="3333FF"/>
                </a:solidFill>
                <a:latin typeface="Arial Black" pitchFamily="34" charset="0"/>
              </a:rPr>
              <a:t>опушке</a:t>
            </a:r>
            <a:endParaRPr lang="ru-RU" sz="44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avatars.mds.yandex.net/get-zen_doc/96506/pub_5ae1477f482677a0d28da294_5ae1488f610493953ec1f3f3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0" y="2475625"/>
            <a:ext cx="1944216" cy="10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blotos.ru/wp-content/uploads/d/0/2/d02dde46cea6011d194875be857a0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40" y="1700808"/>
            <a:ext cx="1754520" cy="11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2.fotokto.ru/photo/full/418/4184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2175778" cy="1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3.mylove.ru/fAg77kVGL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15" y="4797152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752" y="1100643"/>
            <a:ext cx="3121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Белым шариком пушистым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красуюсь в поле чистом.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Дунул легкий ветерок –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остался стебелек.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0" y="1340768"/>
            <a:ext cx="2620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Девчонки – невелички,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сердце золотое.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Пушистые реснички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Сияют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белизною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ветру качаются,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улыбаются.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55" y="3717032"/>
            <a:ext cx="3753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фиолетовый, то голубой,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на опушке встретился с тобой.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Звонким названием он наделен,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никогда мы не слышали звон.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090" y="3414533"/>
            <a:ext cx="515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Какой цветочек маленький, знаем мы с тобой –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 беленький, не аленький, а бледно – голубой.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 ручейка лесного виднеется чуть – чуть,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Его названье вспомни и после не забудь.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9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284" y="1314563"/>
            <a:ext cx="6246924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Бианки  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Кладовая солнца»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М. М. Пришвин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Первая охота»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Д. Н. Мамин –                « Медведь – рыбак»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Сибиряк  </a:t>
            </a:r>
          </a:p>
          <a:p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В. П. Астафьев  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Капалуха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К. Г. Паустовский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Барсучий нос»</a:t>
            </a:r>
          </a:p>
          <a:p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Е. И. </a:t>
            </a:r>
            <a:r>
              <a:rPr lang="ru-RU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«Серая Шейка»</a:t>
            </a:r>
          </a:p>
        </p:txBody>
      </p:sp>
      <p:pic>
        <p:nvPicPr>
          <p:cNvPr id="5" name="Picture 6" descr="https://umitoy.ru/upload/iblock/889/88900da78e7781fb1b73b00fae8552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198">
            <a:off x="6419235" y="2317904"/>
            <a:ext cx="1275113" cy="18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roductforhomeandgarden.ru/img/1025062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47" y="2479042"/>
            <a:ext cx="1194943" cy="18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cdn1.ozone.ru/multimedia/1014207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063">
            <a:off x="6353603" y="362373"/>
            <a:ext cx="1372741" cy="19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avatars.mds.yandex.net/get-mpic/1111879/img_id4409656188557193062.jpeg/9hq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423" r="16721" b="3881"/>
          <a:stretch/>
        </p:blipFill>
        <p:spPr bwMode="auto">
          <a:xfrm rot="20988343">
            <a:off x="6064331" y="4338900"/>
            <a:ext cx="1368152" cy="19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pickimage.ru/wp-content/uploads/images/detskie/kapalukh/kapaluha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007">
            <a:off x="7245602" y="4594773"/>
            <a:ext cx="140797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pskov.antoshkaspb.ru/wa-data/public/shop/products/49/82/198249/images/46735/46735.750x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78">
            <a:off x="7464957" y="422977"/>
            <a:ext cx="1434906" cy="18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033718" y="1721010"/>
            <a:ext cx="136769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09552" y="1721010"/>
            <a:ext cx="86409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42401" y="2967232"/>
            <a:ext cx="1598397" cy="2296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59074" y="4725144"/>
            <a:ext cx="87682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23550" y="4005064"/>
            <a:ext cx="10678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388682" y="3080717"/>
            <a:ext cx="1247214" cy="2376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285895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  <a:latin typeface="Arial Black" pitchFamily="34" charset="0"/>
              </a:rPr>
              <a:t>Назови произведения</a:t>
            </a:r>
            <a:endParaRPr lang="ru-RU" sz="36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56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417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43</cp:revision>
  <dcterms:created xsi:type="dcterms:W3CDTF">2021-04-05T13:12:33Z</dcterms:created>
  <dcterms:modified xsi:type="dcterms:W3CDTF">2021-04-19T07:49:04Z</dcterms:modified>
</cp:coreProperties>
</file>