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086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3140-062A-4DB9-82BE-2E53AAB6710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BCB5-3191-48E0-994F-D951FC04C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0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3140-062A-4DB9-82BE-2E53AAB6710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BCB5-3191-48E0-994F-D951FC04C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3140-062A-4DB9-82BE-2E53AAB6710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BCB5-3191-48E0-994F-D951FC04C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8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3140-062A-4DB9-82BE-2E53AAB6710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BCB5-3191-48E0-994F-D951FC04C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3140-062A-4DB9-82BE-2E53AAB6710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BCB5-3191-48E0-994F-D951FC04C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1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3140-062A-4DB9-82BE-2E53AAB6710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BCB5-3191-48E0-994F-D951FC04C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6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3140-062A-4DB9-82BE-2E53AAB6710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BCB5-3191-48E0-994F-D951FC04C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8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3140-062A-4DB9-82BE-2E53AAB6710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BCB5-3191-48E0-994F-D951FC04C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8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3140-062A-4DB9-82BE-2E53AAB6710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BCB5-3191-48E0-994F-D951FC04C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6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3140-062A-4DB9-82BE-2E53AAB6710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BCB5-3191-48E0-994F-D951FC04C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3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3140-062A-4DB9-82BE-2E53AAB6710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BCB5-3191-48E0-994F-D951FC04C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6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3140-062A-4DB9-82BE-2E53AAB6710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CBCB5-3191-48E0-994F-D951FC04C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2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2492896"/>
            <a:ext cx="2808312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7" name="Picture 2" descr="C:\Users\Бос\Desktop\2985291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" r="50497" b="23876"/>
          <a:stretch/>
        </p:blipFill>
        <p:spPr bwMode="auto">
          <a:xfrm>
            <a:off x="5643570" y="2204864"/>
            <a:ext cx="288887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43306" y="785794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Старощербиновского сельского поселения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Щербиновского района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4-конечная звезда 13"/>
          <p:cNvSpPr/>
          <p:nvPr/>
        </p:nvSpPr>
        <p:spPr>
          <a:xfrm>
            <a:off x="785786" y="714356"/>
            <a:ext cx="3143272" cy="2143140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110 -летию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дня рождения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2714620"/>
            <a:ext cx="485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человечности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4429132"/>
            <a:ext cx="485778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писателем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Анатолием Рыбаковым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7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8064896" cy="5832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 Наумович Рыбаков - автор 14 романов и повестей. Его книги изданы в 52 странах, общим тиражом более 20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экземпляров.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ЗВАНИЯ И НАГРАДЫ АНАТОЛИЯ РЫБАКОВА: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Анатолий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Рыбаков — лауреат Государственных премий СССР и РСФСР, был президентом советского ПЕН-центра (1989-1991), секретарём правления Союза писателей СССР (с 1991). Доктор философии Тель-Авивского университета.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Сталинская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премия второй степени (1951) — за роман «Водители» (1950).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Государственная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премия РСФСР имени братьев Васильевых (1973) — за сценарий фильма «Минута молчания» (1971), два ордена Отечественной войны I степени, орден Отечественной войны II степени, орден Трудового Красного Знамени, орден Дружбы народов.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Умер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Рыбаков в Нью-Йорке 23 декабря 1998. Похоронен в Москве.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12776"/>
            <a:ext cx="25202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0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570384"/>
            <a:ext cx="6048672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Анатолий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Рыбаков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2492896"/>
            <a:ext cx="2808312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6"/>
            <a:ext cx="3960440" cy="2569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Рыбаков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Анатолий Наумович родился 14 января 1911 году в украинском городе Чернигове.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5" name="Picture 3" descr="C:\Users\Библиотекарь\Desktop\SuHzbBXML4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8259" r="6964" b="30133"/>
          <a:stretch/>
        </p:blipFill>
        <p:spPr bwMode="auto">
          <a:xfrm>
            <a:off x="4644008" y="1916832"/>
            <a:ext cx="38164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908720"/>
            <a:ext cx="4680520" cy="540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</a:rPr>
              <a:t>     В 1930 году А. Н. Рыбаков поступил в Московский институт инженеров транспорта и впоследствии стал инженером-автомобилистом.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</a:rPr>
              <a:t>5 ноября 1933 года, будучи студентом, был арестован и осужден по статье 58-10 ("контрреволюционная агитация и пропаганда") на три года ссылки.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2808312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561344"/>
              </p:ext>
            </p:extLst>
          </p:nvPr>
        </p:nvGraphicFramePr>
        <p:xfrm>
          <a:off x="539552" y="980728"/>
          <a:ext cx="304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Точечный рисунок" r:id="rId4" imgW="5715000" imgH="7620120" progId="PBrush">
                  <p:embed/>
                </p:oleObj>
              </mc:Choice>
              <mc:Fallback>
                <p:oleObj name="Точечный рисунок" r:id="rId4" imgW="5715000" imgH="7620120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80728"/>
                        <a:ext cx="3048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24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62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412776"/>
            <a:ext cx="3168352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052736"/>
            <a:ext cx="4320480" cy="5143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самого начала Великой Отечественной войны был мобилизован в армию. Участвовал в боях на различных фронтах, от обороны Москвы и до штурма Берлина.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Бос\Desktop\AC2F3945-77F0-4AC9-BE04-217B2CAF0B29_mw800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3123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9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980728"/>
            <a:ext cx="756084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Литературный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Рыбакова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начался после войны, когда писателю было уже 37 лет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Известность приобрели первые повести, адресованные юным читателям, не одно поколение которых автор увлек захватывающим сюжетом, основанном на раскрытии "тайны", высоким романтическим настроем.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0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836712"/>
            <a:ext cx="4392488" cy="5170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"Кортика" Миша Поляков при всех своих детских чертах уже маленький мужчина, решительный, любознательный, энергичный, всегда поступающий в согласии со своими убеждениями и представлением о хорошем и плохом. </a:t>
            </a:r>
            <a:endPara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Кортик» и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последовавшая за ним  «Бронзовая птица»,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вошли в золотой фонд детской литературы.  Анатолий Рыбаков - последний революционный романтик советской эпохи.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2232248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Users\Бос\Desktop\1020448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17782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5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052736"/>
            <a:ext cx="3888432" cy="4730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"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Бронзовая птица" (1956) – автор вернулся к приключениям своих героев полюбившихся маленьким читателям, пишет продолжение приключений Миши Полякова и его друзей в летнем пионерском лагере. И снова книга имеет успех 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Бос\Desktop\5961662-anatoliy-rybakov-bronzovaya-ptica-59616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2403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1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124744"/>
            <a:ext cx="432048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писатель не собирался расставаться с героями, полюбившимися не только читателям, но и ему. Правда, на то, чтобы вернуться к ним, ушло еще 19 лет: только в 1975 году увидела свет последняя повесть цикла — «Выстрел». Таким образом, на создание всей трилогии у Анатолия Рыбакова ушло 27 лет!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84784"/>
            <a:ext cx="208823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22" name="Picture 2" descr="C:\Users\Бос\Desktop\e5a935ed65e211cb85f86a3f6230894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4744"/>
            <a:ext cx="2873896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3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0364" y="764704"/>
            <a:ext cx="5357850" cy="33486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Трилогия о Кроше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Крош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Сережа Крашенинников, жил и действовал не когда-то давно, а в то самое время, когда писалась о нем книга, он был современником и своего создателя, и своего читателя, и яркие приметы городской жизни 60-х годов вошли в "Приключения Кроша.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Бос\Desktop\b600x800.a0acc581bfd9cb3d8335c740914b1ef4113e4dbc60c841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376264" cy="309292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3786190"/>
            <a:ext cx="7858180" cy="2571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"Каникулах Кроша" расширяется внешний мир, окружающий героя, и усложняются внутренние проблемы, с которыми он сталкивается.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В третьей повести о Кроше, в "Неизвестном солдате", мир героя еще более широк и подвижен, а житейские обстоятельства еще ответственнее.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17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357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27</cp:revision>
  <dcterms:created xsi:type="dcterms:W3CDTF">2021-01-10T11:39:39Z</dcterms:created>
  <dcterms:modified xsi:type="dcterms:W3CDTF">2021-01-11T09:53:00Z</dcterms:modified>
</cp:coreProperties>
</file>