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5" r:id="rId2"/>
    <p:sldId id="380" r:id="rId3"/>
    <p:sldId id="379" r:id="rId4"/>
    <p:sldId id="373" r:id="rId5"/>
    <p:sldId id="381" r:id="rId6"/>
    <p:sldId id="383" r:id="rId7"/>
    <p:sldId id="391" r:id="rId8"/>
    <p:sldId id="392" r:id="rId9"/>
    <p:sldId id="355" r:id="rId10"/>
    <p:sldId id="393" r:id="rId11"/>
    <p:sldId id="368" r:id="rId12"/>
    <p:sldId id="387" r:id="rId13"/>
    <p:sldId id="389" r:id="rId14"/>
    <p:sldId id="394" r:id="rId15"/>
    <p:sldId id="395" r:id="rId16"/>
    <p:sldId id="3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AA2F-E84D-4024-BD32-7FB91EE82028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017A0-E621-4937-9D13-0AE9F2620D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27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E61C5-1930-436F-BFA3-04A8DE13BC0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44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chool2stancia.ucoz.ru/_nw/3/22964726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3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sd.kopilkaurokov.ru/up/html/2017/11/28/k_5a1d8a5130583/img_user_file_5a1d8a520f6db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t="23687" r="41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pbs.twimg.com/media/DLWZBvqXUAALQLu.jpg:large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-39650"/>
            <a:ext cx="9144000" cy="6897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795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d8f/000df03e-7ef1384f/img30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7620" y="428603"/>
            <a:ext cx="51068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Почтарёва Лариса Константиновна.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Родилась 1926 году в хуторе Вислозове  Боковскрго района Ростовской области.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1948 году с семьёй приехала в Щербиновский район. Работала учителем начальных классов, русского языка и литературы, заместителем директора по учебно –воспитательной работе, директором школ Щербиновского района.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Отличник народного просвещения РСФСР, заслуженный учитель школы РСФСР, отличник просвещения СССР, награждена медалью «За доблестный труд в ознаменования 100-летия со дня  рождения В.И. Ленина. «Почётный житель станицы Старощербиновской»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Общий трудовой стаж 53 года.</a:t>
            </a:r>
          </a:p>
          <a:p>
            <a:endParaRPr lang="ru-RU" sz="2000" dirty="0" smtClean="0">
              <a:solidFill>
                <a:prstClr val="black"/>
              </a:solidFill>
            </a:endParaRPr>
          </a:p>
          <a:p>
            <a:endParaRPr lang="ru-RU" sz="2000" dirty="0" smtClea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0004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 России очень много оценённых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 заслугам учителей,  в том числе и в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нашем районе.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Библиотекарь\Desktop\P11201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8733" r="24249" b="11947"/>
          <a:stretch/>
        </p:blipFill>
        <p:spPr bwMode="auto">
          <a:xfrm>
            <a:off x="1115615" y="2348880"/>
            <a:ext cx="2664297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6366">
            <a:off x="755576" y="1196752"/>
            <a:ext cx="11223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0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d8f/000df03e-7ef1384f/img3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15" t="5686" r="8084" b="5762"/>
          <a:stretch/>
        </p:blipFill>
        <p:spPr bwMode="auto">
          <a:xfrm>
            <a:off x="1187624" y="1916832"/>
            <a:ext cx="2808312" cy="355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57418" y="521759"/>
            <a:ext cx="490706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Булла Владимир Степанович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Заслуженный учитель России, отличник народного просвещения.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Вся жизнь его связана с родным селом Екатериновка и СОШ№ 6.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 начале 70- х пришёл в школу учителем физкультуры. Детвора любила молодого физрука за его необычные, интересные уроки, огонёк в глазах, творчество и выдумку.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Позже Владимир Степанович был назначен организатором внеклассной и внешкольной работы, а затем и директором школы.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Его энтузиазм и деловитость, помогли сделать СОШ №6 одной из лучших в районе.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Владимир  Степанович достойный образец для подрастающего поколения.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2619">
            <a:off x="806596" y="406854"/>
            <a:ext cx="13906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7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d8f/000df03e-7ef1384f/img3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taradm.ru/sites/default/files/news2015/photo_2019-10-04_13-31-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9"/>
          <a:stretch/>
        </p:blipFill>
        <p:spPr bwMode="auto">
          <a:xfrm>
            <a:off x="611560" y="908720"/>
            <a:ext cx="4032448" cy="504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484784"/>
            <a:ext cx="41044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Гончаренко Елена Викторовна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Звание </a:t>
            </a:r>
            <a:r>
              <a:rPr lang="ru-RU" b="1" dirty="0">
                <a:solidFill>
                  <a:srgbClr val="002060"/>
                </a:solidFill>
              </a:rPr>
              <a:t>«Заслуженный учитель Кубани» было присвоено Елене Гончаренко – учителю географии средней общеобразовательной школы № 2 имени полного кавалера орденов Славы Павла Ильича Арчакова.</a:t>
            </a:r>
          </a:p>
        </p:txBody>
      </p:sp>
    </p:spTree>
    <p:extLst>
      <p:ext uri="{BB962C8B-B14F-4D97-AF65-F5344CB8AC3E}">
        <p14:creationId xmlns:p14="http://schemas.microsoft.com/office/powerpoint/2010/main" val="420441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d8f/000df03e-7ef1384f/img3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571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azetaschk.ru/wp-content/uploads/2020/10/img_7704-696x46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40968"/>
            <a:ext cx="5544616" cy="338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76672"/>
            <a:ext cx="87849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cs typeface="Calibri" pitchFamily="34" charset="0"/>
              </a:rPr>
              <a:t>Чиганаева Наталья Анатольевна</a:t>
            </a:r>
            <a:endParaRPr lang="ru-RU" sz="2400" b="1" dirty="0">
              <a:solidFill>
                <a:srgbClr val="C00000"/>
              </a:solidFill>
              <a:cs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cs typeface="Calibri" pitchFamily="34" charset="0"/>
              </a:rPr>
              <a:t>Удостоена </a:t>
            </a:r>
            <a:r>
              <a:rPr lang="ru-RU" sz="2000" b="1" dirty="0">
                <a:solidFill>
                  <a:srgbClr val="C00000"/>
                </a:solidFill>
                <a:cs typeface="Calibri" pitchFamily="34" charset="0"/>
              </a:rPr>
              <a:t>почетного звания «Заслуженный учитель Кубани</a:t>
            </a:r>
            <a:r>
              <a:rPr lang="ru-RU" sz="2000" b="1" dirty="0" smtClean="0">
                <a:solidFill>
                  <a:srgbClr val="C00000"/>
                </a:solidFill>
                <a:cs typeface="Calibri" pitchFamily="34" charset="0"/>
              </a:rPr>
              <a:t>»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Calibri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cs typeface="Calibri" pitchFamily="34" charset="0"/>
              </a:rPr>
              <a:t>Краснодаре состоялось торжественное мероприятие, приуроченное </a:t>
            </a:r>
            <a:endParaRPr lang="ru-RU" sz="2000" b="1" dirty="0" smtClean="0">
              <a:solidFill>
                <a:srgbClr val="002060"/>
              </a:solidFill>
              <a:cs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Calibri" pitchFamily="34" charset="0"/>
              </a:rPr>
              <a:t>ко </a:t>
            </a:r>
            <a:r>
              <a:rPr lang="ru-RU" sz="2000" b="1" dirty="0">
                <a:solidFill>
                  <a:srgbClr val="002060"/>
                </a:solidFill>
                <a:cs typeface="Calibri" pitchFamily="34" charset="0"/>
              </a:rPr>
              <a:t>Дню учителя</a:t>
            </a:r>
            <a:r>
              <a:rPr lang="ru-RU" sz="2000" b="1" dirty="0" smtClean="0">
                <a:solidFill>
                  <a:srgbClr val="002060"/>
                </a:solidFill>
                <a:cs typeface="Calibri" pitchFamily="34" charset="0"/>
              </a:rPr>
              <a:t>.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cs typeface="Calibri" pitchFamily="34" charset="0"/>
              </a:rPr>
              <a:t>Лучшим педагогам края вручила награды вице-губернатор региона Анна Минькова. </a:t>
            </a:r>
            <a:endParaRPr lang="ru-RU" sz="2000" b="1" dirty="0" smtClean="0">
              <a:solidFill>
                <a:srgbClr val="002060"/>
              </a:solidFill>
              <a:cs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cs typeface="Calibri" pitchFamily="34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cs typeface="Calibri" pitchFamily="34" charset="0"/>
              </a:rPr>
              <a:t>этом году звания «Заслуженный учитель Кубани» удостоена наша землячка, Наталия Чиганаева, учитель географии  средней общеобразовательной школы № 3 имени Екатерины Ивановны Гришко. </a:t>
            </a:r>
          </a:p>
          <a:p>
            <a:endParaRPr lang="ru-RU" sz="2000" dirty="0">
              <a:solidFill>
                <a:srgbClr val="00206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5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9079"/>
            <a:ext cx="4121696" cy="522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41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.mycdn.me/i?r=AzEPZsRbOZEKgBhR0XGMT1RkwC_iAH7NQVoN2YRm8BLh8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sunhome.ru/i/cards/63/skachat-otkritku-s-pozdravleniem-v-den-uchitelya.orig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29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06e8/000cc49f-06d63f3f/img2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1357298"/>
            <a:ext cx="678661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Указом Президиума Верховного Совета СССР от 29 сентября 1965 года, День учителя отмечался в первое воскресенье октября, так было до 1994 года, пока Президент РФ не назначил Днем учителя определенную дату - 5 октября и теперь ежегодно в этот день всех учителей страны поздравляют с этим прекрасным праздником</a:t>
            </a:r>
            <a:r>
              <a:rPr lang="ru-RU" sz="3000" b="1" dirty="0" smtClean="0">
                <a:solidFill>
                  <a:srgbClr val="C00000"/>
                </a:solidFill>
              </a:rPr>
              <a:t>. </a:t>
            </a:r>
            <a:endParaRPr lang="ru-RU" sz="3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d8f/000df03e-7ef1384f/img3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0628" y="1214422"/>
            <a:ext cx="39290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России бурное развитие системы школ и учителей  связано с именем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Петра Первого. Он открывает большое количество  школ, приглашая учителей  из Европы, и отправляет туда на  дополнительное обучение большое количество молодёжи.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Из истории Ро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9" t="17361" r="5082" b="2934"/>
          <a:stretch>
            <a:fillRect/>
          </a:stretch>
        </p:blipFill>
        <p:spPr bwMode="auto">
          <a:xfrm>
            <a:off x="857224" y="857232"/>
            <a:ext cx="4071966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d8f/000df03e-7ef1384f/img3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29190" y="571480"/>
            <a:ext cx="38113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Наиболее известный русский – педагог Константин Дмитриевич Ушинский.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Его появление было великим благом для России середины 19 века. Поскольку 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Именно он настаивал на всеобщем образовании ,открытии сельских 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Городских школ. (для детей крестьян и рабочих), а также женском образовании.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Отец русских учител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" t="25000" r="64744" b="3125"/>
          <a:stretch>
            <a:fillRect/>
          </a:stretch>
        </p:blipFill>
        <p:spPr bwMode="auto">
          <a:xfrm>
            <a:off x="928662" y="857232"/>
            <a:ext cx="4071966" cy="52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d8f/000df03e-7ef1384f/img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8" cy="689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3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Ежегодно 5 октября в более 100 странах отмечается День учителя. Это профессиональный праздник всех учителей, преподавателей и работников сферы образования – день в который отмечается роль и заслуги учителей, а также  их неоценимый вклад в развитие общества</a:t>
            </a:r>
            <a:r>
              <a:rPr lang="ru-RU" b="1" dirty="0">
                <a:solidFill>
                  <a:srgbClr val="002060"/>
                </a:solidFill>
              </a:rPr>
              <a:t>. «Сеятели разумного, доброго, вечного – говорят об учителях.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От них – всё лучшее на земле.»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Учитель – это звучит гордо. Пожалуй, нет ни одного человека, который бы ни проникся бы уважением к людям этой профессии, ведь они зачастую вкладывают в обучение нового поколения не только свои знания и силы, но и душу. Большинством  из них движет  призвание обучать и воспитывать. Учитель – это гораздо больше чем профессия. Учитель- это состояние души и желание передавать свой опыт другим людям.</a:t>
            </a:r>
          </a:p>
        </p:txBody>
      </p:sp>
      <p:pic>
        <p:nvPicPr>
          <p:cNvPr id="6" name="Picture 4" descr="https://pp.userapi.com/c638024/v638024633/5a0b9/3ehloE9q5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03604">
            <a:off x="4486245" y="4245924"/>
            <a:ext cx="3469386" cy="1915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48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d8f/000df03e-7ef1384f/img3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72" y="642918"/>
            <a:ext cx="8286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День Учителя – самый светлый и замечательный праздник, потому что для каждого из нас учитель, как путеводная звезда, ведет нас с первых школьных дней по сложной, но интересной стране знаний. Любое в мире открытие начинается с учителя, трудно представить, что бы было на земле, если бы не было такой специальности как учитель.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8370" name="Picture 2" descr="https://direct2025.ru/%D1%84%D0%B0%D0%B9%D0%BB%D1%8B/%D0%BD%D0%BE%D0%B2%D0%BE%D1%81%D1%82%D0%B8/2019/10/04/D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7243">
            <a:off x="3705053" y="3115895"/>
            <a:ext cx="4437863" cy="2958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17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4.infourok.ru/uploads/ex/0d8f/000df03e-7ef1384f/img30.jpg"/>
          <p:cNvPicPr>
            <a:picLocks noChangeAspect="1" noChangeArrowheads="1"/>
          </p:cNvPicPr>
          <p:nvPr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8286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Воспитание молодого поколения – это миссия, которую учителя сами выбрали в своей жизни, воспитание достойного поколения – это цель жизни каждого учителя.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Чтобы быть учителем - нужно иметь призвание: талант общения с учениками, умение организовать учебный процесс, дать ученикам не только знания по предмету, но стать для них авторитетом в жизненных вопросах. </a:t>
            </a:r>
            <a:r>
              <a:rPr lang="ru-RU" sz="2400" b="1" dirty="0" smtClean="0">
                <a:solidFill>
                  <a:srgbClr val="002060"/>
                </a:solidFill>
              </a:rPr>
              <a:t>   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t="21183" b="26451"/>
          <a:stretch>
            <a:fillRect/>
          </a:stretch>
        </p:blipFill>
        <p:spPr bwMode="auto">
          <a:xfrm>
            <a:off x="2714612" y="3143248"/>
            <a:ext cx="52864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0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681</Words>
  <Application>Microsoft Office PowerPoint</Application>
  <PresentationFormat>Экран (4:3)</PresentationFormat>
  <Paragraphs>37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Пользователь Windows</cp:lastModifiedBy>
  <cp:revision>65</cp:revision>
  <dcterms:created xsi:type="dcterms:W3CDTF">2020-09-21T13:25:05Z</dcterms:created>
  <dcterms:modified xsi:type="dcterms:W3CDTF">2020-10-04T09:43:20Z</dcterms:modified>
</cp:coreProperties>
</file>