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6" r:id="rId2"/>
    <p:sldId id="275" r:id="rId3"/>
    <p:sldId id="267" r:id="rId4"/>
    <p:sldId id="277" r:id="rId5"/>
    <p:sldId id="265" r:id="rId6"/>
    <p:sldId id="271" r:id="rId7"/>
    <p:sldId id="270" r:id="rId8"/>
    <p:sldId id="278" r:id="rId9"/>
    <p:sldId id="279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6D42D"/>
    <a:srgbClr val="FF00FF"/>
    <a:srgbClr val="00FF00"/>
    <a:srgbClr val="FF0066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908C1-49A0-4704-B0CE-617F4DD928C8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E037D-9939-4355-B1C3-2EDB71425F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037D-9939-4355-B1C3-2EDB71425FA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037D-9939-4355-B1C3-2EDB71425FA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ngriver.com/wp-content/uploads/2018/04/Transparent-Clipart-Image-Blue_Christmas_Frame_png_tw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804894">
            <a:off x="1846793" y="1501386"/>
            <a:ext cx="5186950" cy="3599503"/>
          </a:xfrm>
          <a:prstGeom prst="rect">
            <a:avLst/>
          </a:prstGeom>
          <a:noFill/>
        </p:spPr>
        <p:txBody>
          <a:bodyPr wrap="square" rtlCol="0">
            <a:prstTxWarp prst="textCanDown">
              <a:avLst>
                <a:gd name="adj" fmla="val 13198"/>
              </a:avLst>
            </a:prstTxWarp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Эти яркие игрушки: свечки, шарики, хлопушки! </a:t>
            </a:r>
            <a:endParaRPr lang="ru-RU" sz="54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6237312"/>
            <a:ext cx="424847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МКУК «Детская библиотека»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Старощербиновского сельского поселения</a:t>
            </a:r>
            <a:endParaRPr lang="ru-RU" sz="1600" b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terem deda moroza iz butylok4"/>
          <p:cNvPicPr>
            <a:picLocks noChangeAspect="1" noChangeArrowheads="1"/>
          </p:cNvPicPr>
          <p:nvPr/>
        </p:nvPicPr>
        <p:blipFill>
          <a:blip r:embed="rId4" cstate="print"/>
          <a:srcRect l="8519" t="4082" r="6115" b="8113"/>
          <a:stretch>
            <a:fillRect/>
          </a:stretch>
        </p:blipFill>
        <p:spPr bwMode="auto">
          <a:xfrm>
            <a:off x="0" y="3964173"/>
            <a:ext cx="1800200" cy="289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12160" y="0"/>
            <a:ext cx="3131840" cy="1166574"/>
          </a:xfrm>
          <a:prstGeom prst="star8">
            <a:avLst>
              <a:gd name="adj" fmla="val 32708"/>
            </a:avLst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FF"/>
                </a:solidFill>
                <a:latin typeface="Arial Black" pitchFamily="34" charset="0"/>
              </a:rPr>
              <a:t>Новогодняя мозаика</a:t>
            </a:r>
            <a:endParaRPr lang="ru-RU" sz="2000" dirty="0">
              <a:solidFill>
                <a:srgbClr val="FF00FF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55576" cy="338554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25.12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36/128639/4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154" cy="6858000"/>
          </a:xfrm>
          <a:prstGeom prst="rect">
            <a:avLst/>
          </a:prstGeom>
          <a:noFill/>
        </p:spPr>
      </p:pic>
      <p:sp>
        <p:nvSpPr>
          <p:cNvPr id="3" name="24-конечная звезда 2"/>
          <p:cNvSpPr/>
          <p:nvPr/>
        </p:nvSpPr>
        <p:spPr>
          <a:xfrm>
            <a:off x="3635896" y="260648"/>
            <a:ext cx="5508104" cy="6264696"/>
          </a:xfrm>
          <a:prstGeom prst="star24">
            <a:avLst>
              <a:gd name="adj" fmla="val 41185"/>
            </a:avLst>
          </a:prstGeom>
          <a:solidFill>
            <a:srgbClr val="FFFF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Скоро, скоро Новый год!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Он торопится, идет!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Постучится в двери к нам: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Дети, здравствуйте, я к вам!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Праздник мы встречаем,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Елку наряжаем,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Вешаем игрушки,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Шарики, хлопушки…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Скоро Дед Мороз придет,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Нам подарки принесет —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Яблоки, конфеты…</a:t>
            </a:r>
            <a:b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Дед Мороз, ну где ты?!</a:t>
            </a:r>
            <a:endParaRPr lang="ru-RU" sz="20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inallos.com/uploads/posts/2014-12/1417475993_elochnye-chri-tma-prazdnik-novyy-g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0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58326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rgbClr val="00FF00"/>
                </a:solidFill>
                <a:latin typeface="Arial Black" pitchFamily="34" charset="0"/>
              </a:rPr>
              <a:t>Традиция украшать елку перед Новым годом нравится и детям, и взрослым. Еще одно крутое занятие – мастерить новогодние игрушки своими руками. Оно может стать вашим семейным ритуалом на Новый год.   </a:t>
            </a:r>
          </a:p>
          <a:p>
            <a:pPr algn="ctr"/>
            <a:r>
              <a:rPr lang="ru-RU" sz="2600" dirty="0" smtClean="0">
                <a:solidFill>
                  <a:srgbClr val="00FF00"/>
                </a:solidFill>
                <a:latin typeface="Arial Black" pitchFamily="34" charset="0"/>
              </a:rPr>
              <a:t>Предлагаем вам  смастерить простые и необычные елочные украшения. Проведите вечер в кругу семьи и создайте свой эксклюзивный декор к новогодним праздникам!</a:t>
            </a:r>
            <a:endParaRPr lang="ru-RU" sz="2600" dirty="0">
              <a:solidFill>
                <a:srgbClr val="00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oster.nicefon.ru/2019_12/21/1080x610/2634351713057f7f5713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png.rinvik.ru/files/elka-narisovannaya-naryadnaya-yarkaya-s-igrushkam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5658"/>
            <a:ext cx="3960440" cy="58853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4392488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 нам домой</a:t>
            </a:r>
          </a:p>
          <a:p>
            <a:pPr algn="ctr"/>
            <a:r>
              <a:rPr lang="ru-RU" sz="2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под Новый год</a:t>
            </a:r>
          </a:p>
          <a:p>
            <a:pPr algn="ctr"/>
            <a:r>
              <a:rPr lang="ru-RU" sz="2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Кто-то из лесу придет,</a:t>
            </a:r>
          </a:p>
          <a:p>
            <a:pPr algn="ctr"/>
            <a:r>
              <a:rPr lang="ru-RU" sz="2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Вся пушистая, </a:t>
            </a:r>
          </a:p>
          <a:p>
            <a:pPr algn="ctr"/>
            <a:r>
              <a:rPr lang="ru-RU" sz="2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 иголках,</a:t>
            </a:r>
          </a:p>
          <a:p>
            <a:pPr algn="ctr"/>
            <a:r>
              <a:rPr lang="ru-RU" sz="2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 зовут ту гостью…</a:t>
            </a:r>
            <a:endParaRPr lang="ru-RU" sz="2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933056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Ах! Такую ёлочку... 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вижу в первый раз!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Не могу от ёлочки... 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отвести я глаз.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Пышная красавица серебром блестит,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И в мороз, на солнце - искрами горит!</a:t>
            </a:r>
            <a:b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ru-RU" sz="2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sz="2200" b="1" i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5610" name="Picture 10" descr="https://st.chs-toys.ru/8/2051/415/Rcdxb6Mc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40968"/>
            <a:ext cx="4529536" cy="576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://freeppt.ru/MyShablony/Zimn_sk_sl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462" cy="6858001"/>
          </a:xfrm>
          <a:prstGeom prst="rect">
            <a:avLst/>
          </a:prstGeom>
          <a:noFill/>
        </p:spPr>
      </p:pic>
      <p:pic>
        <p:nvPicPr>
          <p:cNvPr id="33794" name="Picture 2" descr="https://for-moms.ru/wp-content/uploads/2018/11/elka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528392" cy="2592288"/>
          </a:xfrm>
          <a:prstGeom prst="round2DiagRect">
            <a:avLst>
              <a:gd name="adj1" fmla="val 29846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67944" y="404664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создания  таких елочек вам понадобятся:</a:t>
            </a:r>
          </a:p>
          <a:p>
            <a:pPr algn="ctr" fontAlgn="base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Палочки от мороженого,</a:t>
            </a:r>
          </a:p>
          <a:p>
            <a:pPr algn="ctr" fontAlgn="base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Линейка, Краски,</a:t>
            </a:r>
          </a:p>
          <a:p>
            <a:pPr algn="ctr" fontAlgn="base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Ножницы, Клей, Лента</a:t>
            </a:r>
          </a:p>
          <a:p>
            <a:pPr algn="ctr" fontAlgn="base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Декор: стразы, бусины, мишура</a:t>
            </a:r>
          </a:p>
          <a:p>
            <a:pPr fontAlgn="base"/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9512" y="299695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Придумайте дизайн вашей будущей игрушки и заранее покрасьте палочки от мороженого красками.  Склеиваем палочки , а вверху   прикрепите ленточку или веревку. Украсить такую елочку можно по желанию любыми декоративными средствами.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s://avatars.mds.yandex.net/get-zen_doc/1879615/pub_5da90d5b05fd9800ae042da4_5da90f1e86c4a900ade2d7b2/scale_1200"/>
          <p:cNvPicPr>
            <a:picLocks noChangeAspect="1" noChangeArrowheads="1"/>
          </p:cNvPicPr>
          <p:nvPr/>
        </p:nvPicPr>
        <p:blipFill>
          <a:blip r:embed="rId4" cstate="print"/>
          <a:srcRect l="32653" t="3448" r="32653" b="3448"/>
          <a:stretch>
            <a:fillRect/>
          </a:stretch>
        </p:blipFill>
        <p:spPr bwMode="auto">
          <a:xfrm rot="512637">
            <a:off x="6519277" y="2728818"/>
            <a:ext cx="1392907" cy="2083974"/>
          </a:xfrm>
          <a:prstGeom prst="round2DiagRect">
            <a:avLst>
              <a:gd name="adj1" fmla="val 50000"/>
              <a:gd name="adj2" fmla="val 46565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https://avatars.mds.yandex.net/get-zen_doc/1879615/pub_5da90d5b05fd9800ae042da4_5da90f1e86c4a900ade2d7b2/scale_1200"/>
          <p:cNvPicPr>
            <a:picLocks noChangeAspect="1" noChangeArrowheads="1"/>
          </p:cNvPicPr>
          <p:nvPr/>
        </p:nvPicPr>
        <p:blipFill>
          <a:blip r:embed="rId4" cstate="print"/>
          <a:srcRect t="10345" r="67347" b="6897"/>
          <a:stretch>
            <a:fillRect/>
          </a:stretch>
        </p:blipFill>
        <p:spPr bwMode="auto">
          <a:xfrm rot="697270">
            <a:off x="5889329" y="4758085"/>
            <a:ext cx="1348494" cy="2022741"/>
          </a:xfrm>
          <a:prstGeom prst="round2DiagRect">
            <a:avLst>
              <a:gd name="adj1" fmla="val 50000"/>
              <a:gd name="adj2" fmla="val 44172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cdn-nus-1.pinme.ru/photo/bb/e2/bbe200cf729f7d8de5dfca94729128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35896" y="1196752"/>
            <a:ext cx="48245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cap="all" dirty="0" smtClean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Что за странный человек</a:t>
            </a:r>
          </a:p>
          <a:p>
            <a:pPr algn="ctr"/>
            <a:r>
              <a:rPr lang="ru-RU" sz="2200" b="1" i="1" cap="all" dirty="0" smtClean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Прибыл в двадцать первый век:</a:t>
            </a:r>
          </a:p>
          <a:p>
            <a:pPr algn="ctr"/>
            <a:r>
              <a:rPr lang="ru-RU" sz="2200" b="1" i="1" cap="all" dirty="0" smtClean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Морковкой нос, в руке метла,</a:t>
            </a:r>
          </a:p>
          <a:p>
            <a:pPr algn="ctr"/>
            <a:r>
              <a:rPr lang="ru-RU" sz="2200" b="1" i="1" cap="all" dirty="0" smtClean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Боится солнца и тепла?</a:t>
            </a:r>
            <a:endParaRPr lang="ru-RU" sz="2200" b="1" i="1" cap="all" dirty="0">
              <a:ln w="9000" cmpd="sng">
                <a:solidFill>
                  <a:srgbClr val="00B0F0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5" name="Picture 10" descr="https://st.chs-toys.ru/8/2051/415/Rcdxb6Mc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176464" cy="5040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07904" y="4221088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Я- Веселый Снеговик,</a:t>
            </a:r>
          </a:p>
          <a:p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Жить на улице привык!</a:t>
            </a:r>
          </a:p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Если к вам зайду домой – </a:t>
            </a:r>
          </a:p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Сразу стану я водой!  </a:t>
            </a: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reeppt.ru/MyShablony/Zimn_sk_sl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462" cy="6858001"/>
          </a:xfrm>
          <a:prstGeom prst="rect">
            <a:avLst/>
          </a:prstGeom>
          <a:noFill/>
        </p:spPr>
      </p:pic>
      <p:pic>
        <p:nvPicPr>
          <p:cNvPr id="16386" name="Picture 2" descr="https://tytmaster.ru/wp-content/uploads/2018/01/Snegovik-svoimi-rukami-2-1.jpg"/>
          <p:cNvPicPr>
            <a:picLocks noChangeAspect="1" noChangeArrowheads="1"/>
          </p:cNvPicPr>
          <p:nvPr/>
        </p:nvPicPr>
        <p:blipFill>
          <a:blip r:embed="rId3" cstate="print"/>
          <a:srcRect l="10800" t="9720" r="31961"/>
          <a:stretch>
            <a:fillRect/>
          </a:stretch>
        </p:blipFill>
        <p:spPr bwMode="auto">
          <a:xfrm>
            <a:off x="7236296" y="4049688"/>
            <a:ext cx="1780520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www.infinitydesign.in.th/wp-content/uploads/2014/12/DIY-Snowman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69432" cy="2447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35896" y="188640"/>
            <a:ext cx="532859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Сделать такого   снеговика  сможет каждый    из  обыкновенного носка!</a:t>
            </a:r>
            <a:r>
              <a:rPr lang="ru-RU" sz="2000" dirty="0" smtClean="0"/>
              <a:t> 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Понадобится: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Белый носок </a:t>
            </a:r>
          </a:p>
          <a:p>
            <a:pPr fontAlgn="base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Наполнитель –   мелкая крупа или вата  </a:t>
            </a:r>
          </a:p>
          <a:p>
            <a:pPr algn="ctr" fontAlgn="base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тоненькая веревочка </a:t>
            </a:r>
          </a:p>
          <a:p>
            <a:pPr algn="ctr" fontAlgn="base"/>
            <a:r>
              <a:rPr lang="ru-RU" sz="2000" dirty="0" smtClean="0"/>
              <a:t>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украшения: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пуговички, ленточка для шарфа, бусинки или булавки с цветными головками - для глаз и носа. Также вы можете их просто нарисовать фломастерами. Ножницы, клей и нитка с иголкой, чтобы пришить пуговицы и шапку.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Разрезанный нос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48881"/>
            <a:ext cx="3168352" cy="1080119"/>
          </a:xfrm>
          <a:prstGeom prst="rect">
            <a:avLst/>
          </a:prstGeom>
          <a:noFill/>
        </p:spPr>
      </p:pic>
      <p:pic>
        <p:nvPicPr>
          <p:cNvPr id="4" name="Picture 4" descr="Изготовление тела снеговика"/>
          <p:cNvPicPr>
            <a:picLocks noChangeAspect="1" noChangeArrowheads="1"/>
          </p:cNvPicPr>
          <p:nvPr/>
        </p:nvPicPr>
        <p:blipFill>
          <a:blip r:embed="rId6" cstate="print"/>
          <a:srcRect l="17949" t="13363" r="15385"/>
          <a:stretch>
            <a:fillRect/>
          </a:stretch>
        </p:blipFill>
        <p:spPr bwMode="auto">
          <a:xfrm>
            <a:off x="3275856" y="4653136"/>
            <a:ext cx="2016224" cy="16165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3501008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Разрежьте носок на две части. Нижняя часть носка (она должна быть без пятки) – это будущая шапка, а верхняя – тело  </a:t>
            </a: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4437112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Теперь перевяжите ниткой шею. Ура!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Снеговичок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почти готов, осталось только украсить 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661248"/>
            <a:ext cx="2880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Ниткой крепко-накрепко перевяжите один конец.  </a:t>
            </a:r>
          </a:p>
          <a:p>
            <a:pPr fontAlgn="base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Наполните получившийся мешочек наполнителем</a:t>
            </a:r>
          </a:p>
          <a:p>
            <a:pPr fontAlgn="base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390" name="Picture 6" descr="Наполнение носка рисом"/>
          <p:cNvPicPr>
            <a:picLocks noChangeAspect="1" noChangeArrowheads="1"/>
          </p:cNvPicPr>
          <p:nvPr/>
        </p:nvPicPr>
        <p:blipFill>
          <a:blip r:embed="rId7" cstate="print"/>
          <a:srcRect l="9091" t="7944" r="6818" b="12614"/>
          <a:stretch>
            <a:fillRect/>
          </a:stretch>
        </p:blipFill>
        <p:spPr bwMode="auto">
          <a:xfrm>
            <a:off x="395536" y="4653136"/>
            <a:ext cx="2736304" cy="93610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3528" y="2348880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72514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58772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mg3.goodfon.ru/original/1080x960/a/af/vetka-elka-sneg-yagody-shishki.jpg"/>
          <p:cNvPicPr>
            <a:picLocks noChangeAspect="1" noChangeArrowheads="1"/>
          </p:cNvPicPr>
          <p:nvPr/>
        </p:nvPicPr>
        <p:blipFill>
          <a:blip r:embed="rId2" cstate="print"/>
          <a:srcRect t="93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60032" y="1196752"/>
            <a:ext cx="4283968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Из коры их пёрышки, 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 под ними зёрнышки, 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 с еловых веточек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Ждут зимою белочек. 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Кроме остреньких  иголок </a:t>
            </a:r>
          </a:p>
          <a:p>
            <a:pPr algn="ctr"/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Что растёт на ветках ёлок?</a:t>
            </a:r>
            <a:b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2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200" b="1" i="1" spc="50" dirty="0">
              <a:ln w="11430">
                <a:solidFill>
                  <a:srgbClr val="FF0000"/>
                </a:solidFill>
              </a:ln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10" descr="https://st.chs-toys.ru/8/2051/415/Rcdxb6Mc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05064"/>
            <a:ext cx="5364088" cy="6480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7824" y="4797152"/>
            <a:ext cx="5688632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/>
            <a: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Возле кедра бурый мишка</a:t>
            </a:r>
            <a:b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Ходит, собирает шишки.</a:t>
            </a:r>
            <a:b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Потому что знает мишка-</a:t>
            </a:r>
            <a:b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600" b="1" i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Вкусные орешки в шишках.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onspekta.net/studopediaru/baza19/313858069315.files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Новогодние поделки из шишек 7"/>
          <p:cNvPicPr>
            <a:picLocks noChangeAspect="1" noChangeArrowheads="1"/>
          </p:cNvPicPr>
          <p:nvPr/>
        </p:nvPicPr>
        <p:blipFill>
          <a:blip r:embed="rId3" cstate="print"/>
          <a:srcRect l="1948" t="27273"/>
          <a:stretch>
            <a:fillRect/>
          </a:stretch>
        </p:blipFill>
        <p:spPr bwMode="auto">
          <a:xfrm>
            <a:off x="179513" y="188640"/>
            <a:ext cx="2808311" cy="3418814"/>
          </a:xfrm>
          <a:prstGeom prst="rect">
            <a:avLst/>
          </a:prstGeom>
          <a:noFill/>
        </p:spPr>
      </p:pic>
      <p:pic>
        <p:nvPicPr>
          <p:cNvPr id="6" name="Picture 2" descr="мастер класс елочная игрушк аиз шишки"/>
          <p:cNvPicPr>
            <a:picLocks noChangeAspect="1" noChangeArrowheads="1"/>
          </p:cNvPicPr>
          <p:nvPr/>
        </p:nvPicPr>
        <p:blipFill>
          <a:blip r:embed="rId4" cstate="print"/>
          <a:srcRect l="2020" t="25742" r="9078" b="50030"/>
          <a:stretch>
            <a:fillRect/>
          </a:stretch>
        </p:blipFill>
        <p:spPr bwMode="auto">
          <a:xfrm>
            <a:off x="179512" y="5085184"/>
            <a:ext cx="3384376" cy="16561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1880" y="394692"/>
            <a:ext cx="53285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Цветные помпоны очень похожи на конфетки. Приклеенные к сосновым шишкам и свисающие с ёлки, они создают веселую зимнюю атмосферу.</a:t>
            </a:r>
          </a:p>
          <a:p>
            <a:r>
              <a:rPr lang="ru-RU" sz="1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Понадобятся: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сосновые шишки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крошечные помпоны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нить или лента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клей-пистолет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шишки раскрылись и стали красивыми, как на картинке, их нужно просушить. Положите их на батарею или в теплую духовку. Приклейте крошечный помпон на все кончики шишек. 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Затем возьмите около 15 сантиметров веревки или ленты, сложите пополам и приклейте серединку горячим клеем к верхней части шишки.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Вуаля – самодельные игрушки на елку из шишек готовы! </a:t>
            </a:r>
          </a:p>
          <a:p>
            <a:endParaRPr lang="ru-RU" dirty="0"/>
          </a:p>
        </p:txBody>
      </p:sp>
      <p:pic>
        <p:nvPicPr>
          <p:cNvPr id="7" name="Picture 2" descr="мастер класс елочная игрушк аиз шишки"/>
          <p:cNvPicPr>
            <a:picLocks noChangeAspect="1" noChangeArrowheads="1"/>
          </p:cNvPicPr>
          <p:nvPr/>
        </p:nvPicPr>
        <p:blipFill>
          <a:blip r:embed="rId4" cstate="print"/>
          <a:srcRect r="9078" b="75136"/>
          <a:stretch>
            <a:fillRect/>
          </a:stretch>
        </p:blipFill>
        <p:spPr bwMode="auto">
          <a:xfrm>
            <a:off x="179512" y="3861048"/>
            <a:ext cx="3240360" cy="1182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onspekta.net/studopediaru/baza19/313858069315.files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А старые лампочки  тоже можно довольно легко и быстро превратить в забавные елочные игрушки .</a:t>
            </a:r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Picture 4" descr="https://cofe.ru/upload/medialibrary/dd4/snimok-ekrana-2015_12_26-v-16.03.19.png"/>
          <p:cNvPicPr>
            <a:picLocks noChangeAspect="1" noChangeArrowheads="1"/>
          </p:cNvPicPr>
          <p:nvPr/>
        </p:nvPicPr>
        <p:blipFill>
          <a:blip r:embed="rId3" cstate="print"/>
          <a:srcRect l="4306" t="6493" r="48333"/>
          <a:stretch>
            <a:fillRect/>
          </a:stretch>
        </p:blipFill>
        <p:spPr bwMode="auto">
          <a:xfrm rot="20740988">
            <a:off x="411339" y="4024714"/>
            <a:ext cx="1584176" cy="207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cofe.ru/upload/medialibrary/dd4/snimok-ekrana-2015_12_26-v-16.03.19.png"/>
          <p:cNvPicPr>
            <a:picLocks noChangeAspect="1" noChangeArrowheads="1"/>
          </p:cNvPicPr>
          <p:nvPr/>
        </p:nvPicPr>
        <p:blipFill>
          <a:blip r:embed="rId3" cstate="print"/>
          <a:srcRect l="53819" r="5278"/>
          <a:stretch>
            <a:fillRect/>
          </a:stretch>
        </p:blipFill>
        <p:spPr bwMode="auto">
          <a:xfrm rot="527778">
            <a:off x="7108194" y="877213"/>
            <a:ext cx="1642051" cy="2217949"/>
          </a:xfrm>
          <a:prstGeom prst="roundRect">
            <a:avLst>
              <a:gd name="adj" fmla="val 2377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https://avatars.mds.yandex.net/get-zen_doc/142473/pub_5a3ed86b57906a192e66f4fd_5a3ed87077d0e6dbf220cd45/scale_1200"/>
          <p:cNvPicPr>
            <a:picLocks noChangeAspect="1" noChangeArrowheads="1"/>
          </p:cNvPicPr>
          <p:nvPr/>
        </p:nvPicPr>
        <p:blipFill>
          <a:blip r:embed="rId4" cstate="print"/>
          <a:srcRect l="55161"/>
          <a:stretch>
            <a:fillRect/>
          </a:stretch>
        </p:blipFill>
        <p:spPr bwMode="auto">
          <a:xfrm rot="867128">
            <a:off x="6845011" y="3570962"/>
            <a:ext cx="2025325" cy="2449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roomester.ru/wp-content/uploads/2018/12/elochnye-ukrasheniya-na-novyj-god-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653136"/>
            <a:ext cx="381642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79712" y="1412776"/>
            <a:ext cx="5040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Ночью, когда все вокруг замирает,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Елка тихонько в игрушки играет.</a:t>
            </a:r>
          </a:p>
          <a:p>
            <a:pPr algn="ctr"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Возится с ними совсем как девчонка: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Прячет от серого волка зайчонка,</a:t>
            </a:r>
          </a:p>
          <a:p>
            <a:pPr algn="ctr"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Шар золотистый по полу катает,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Ленту Снегурке в косу заплетает,</a:t>
            </a:r>
          </a:p>
          <a:p>
            <a:pPr algn="ctr"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Нежно мышонка на лапах качает, –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общем, ночами она не скучает!</a:t>
            </a:r>
          </a:p>
          <a:p>
            <a:pPr algn="ctr"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Днем же, у елочки вид притворюшки –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Будто бы ей безразличны игрушки.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8" name="Picture 4" descr="https://cdn2.static1-sima-land.com/items/3964924/0/1600.jpg"/>
          <p:cNvPicPr>
            <a:picLocks noChangeAspect="1" noChangeArrowheads="1"/>
          </p:cNvPicPr>
          <p:nvPr/>
        </p:nvPicPr>
        <p:blipFill>
          <a:blip r:embed="rId6" cstate="print"/>
          <a:srcRect l="19355" t="6452" r="24194" b="8064"/>
          <a:stretch>
            <a:fillRect/>
          </a:stretch>
        </p:blipFill>
        <p:spPr bwMode="auto">
          <a:xfrm rot="20922330">
            <a:off x="371530" y="1188140"/>
            <a:ext cx="1592184" cy="2118305"/>
          </a:xfrm>
          <a:prstGeom prst="roundRect">
            <a:avLst>
              <a:gd name="adj" fmla="val 24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519</Words>
  <Application>Microsoft Office PowerPoint</Application>
  <PresentationFormat>Экран (4:3)</PresentationFormat>
  <Paragraphs>73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75</cp:revision>
  <dcterms:created xsi:type="dcterms:W3CDTF">2020-12-02T12:41:38Z</dcterms:created>
  <dcterms:modified xsi:type="dcterms:W3CDTF">2020-12-25T20:39:01Z</dcterms:modified>
</cp:coreProperties>
</file>