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9" r:id="rId4"/>
    <p:sldId id="261" r:id="rId5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840" y="-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23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4135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70766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54783"/>
            <a:ext cx="2057400" cy="32908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54783"/>
            <a:ext cx="6019800" cy="32908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0785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33488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13096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900115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900115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37814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33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33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36424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30913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63477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9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92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9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76442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7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27677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11.11.2022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1748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Библиотекарь\Desktop\1548999607_205-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619672" y="2283718"/>
            <a:ext cx="5688632" cy="9361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4000" b="1" i="1" dirty="0">
                <a:solidFill>
                  <a:srgbClr val="FF0000"/>
                </a:solidFill>
              </a:rPr>
              <a:t>Марафон здоровья </a:t>
            </a:r>
          </a:p>
          <a:p>
            <a:pPr lvl="0" algn="ctr"/>
            <a:r>
              <a:rPr lang="ru-RU" sz="3600" b="1" i="1" dirty="0">
                <a:solidFill>
                  <a:srgbClr val="FF0000"/>
                </a:solidFill>
              </a:rPr>
              <a:t>«Старт здоровью детей</a:t>
            </a:r>
            <a:r>
              <a:rPr lang="ru-RU" sz="3600" b="1" i="1" dirty="0" smtClean="0">
                <a:solidFill>
                  <a:srgbClr val="FF0000"/>
                </a:solidFill>
              </a:rPr>
              <a:t>!»</a:t>
            </a:r>
          </a:p>
          <a:p>
            <a:pPr lvl="0" algn="ctr"/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Онлайн-фестиваль </a:t>
            </a:r>
          </a:p>
          <a:p>
            <a:pPr lvl="0" algn="ctr"/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«ПАПАМАМАфест»</a:t>
            </a:r>
            <a:endParaRPr lang="ru-RU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187624" y="123480"/>
            <a:ext cx="6840760" cy="5760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МКУК «Детская библиотека»</a:t>
            </a:r>
          </a:p>
          <a:p>
            <a:pPr algn="ctr"/>
            <a:r>
              <a:rPr lang="ru-RU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Старощербиновского сельского </a:t>
            </a:r>
            <a:r>
              <a:rPr lang="ru-RU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поселения.</a:t>
            </a:r>
            <a:endParaRPr lang="ru-RU" b="1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05161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4139952" cy="51435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283968" y="0"/>
            <a:ext cx="4752528" cy="51435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Читатель детской библиотеки станицы Старощербиновской ученица МБОУ СОШ №1,</a:t>
            </a:r>
          </a:p>
          <a:p>
            <a:pPr algn="ctr"/>
            <a:r>
              <a:rPr lang="ru-RU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3 «А» класса, Голиченко Варвара  </a:t>
            </a:r>
            <a:r>
              <a:rPr lang="ru-RU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увлекается </a:t>
            </a:r>
            <a:r>
              <a:rPr lang="ru-RU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спортом.</a:t>
            </a:r>
            <a:r>
              <a:rPr lang="ru-RU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Вместе </a:t>
            </a:r>
            <a:r>
              <a:rPr lang="ru-RU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 папой и </a:t>
            </a:r>
            <a:r>
              <a:rPr lang="ru-RU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мамой они принимают участие в районных спортивных эстафетах.</a:t>
            </a:r>
            <a:endParaRPr lang="ru-RU" sz="28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9" name="Picture 5" descr="C:\Users\Библиотекарь\Desktop\WA001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67494"/>
            <a:ext cx="3744416" cy="4608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115931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652120" y="1347614"/>
            <a:ext cx="3024336" cy="151216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Папа, мама, я – дружная, </a:t>
            </a:r>
            <a:r>
              <a:rPr lang="ru-RU" sz="4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спортивная </a:t>
            </a:r>
            <a:r>
              <a:rPr lang="ru-RU" sz="4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семья!</a:t>
            </a:r>
            <a:endParaRPr lang="ru-RU" sz="40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C:\Users\Библиотекарь\Desktop\WA002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3" y="123478"/>
            <a:ext cx="5184576" cy="4824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256539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652120" y="339502"/>
            <a:ext cx="3384376" cy="43924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Спорт- это здоровье, бодрость, красота, хорошее настроение!</a:t>
            </a:r>
          </a:p>
          <a:p>
            <a:pPr algn="ctr"/>
            <a:r>
              <a:rPr lang="ru-RU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Регулярно занимайтесь спортом!</a:t>
            </a:r>
            <a:endParaRPr lang="ru-RU" sz="28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C:\Users\Библиотекарь\Desktop\WA002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5" y="555528"/>
            <a:ext cx="5040561" cy="3816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4085967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98</TotalTime>
  <Words>82</Words>
  <Application>Microsoft Office PowerPoint</Application>
  <PresentationFormat>Экран (16:9)</PresentationFormat>
  <Paragraphs>11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Библиотекарь</dc:creator>
  <cp:lastModifiedBy>Пользователь Windows</cp:lastModifiedBy>
  <cp:revision>12</cp:revision>
  <dcterms:created xsi:type="dcterms:W3CDTF">2022-11-10T13:05:28Z</dcterms:created>
  <dcterms:modified xsi:type="dcterms:W3CDTF">2022-11-11T09:48:53Z</dcterms:modified>
</cp:coreProperties>
</file>