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iur.ru/izh_dou/izh_ds212/pages/%D0%B4%D0%B5%D0%BD%D1%8C%20%D1%80%D0%BE%D1%81%D1%81%D0%B8%D0%B9%D1%81%D0%BA%D0%BE%D0%B3%D0%BE%20%D1%84%D0%BB%D0%B0%D0%B3%D0%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44208" y="6021288"/>
            <a:ext cx="2699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МКУК «Детская  библиотека» Старощербиновского</a:t>
            </a:r>
          </a:p>
          <a:p>
            <a:pPr algn="ctr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сельского  поселения</a:t>
            </a:r>
            <a:endParaRPr lang="ru-RU" sz="1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ds05.infourok.ru/uploads/ex/050e/000f956d-f9cc4932/hello_html_m3ddc6dd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1" y="0"/>
            <a:ext cx="9173211" cy="6858000"/>
          </a:xfrm>
          <a:prstGeom prst="rect">
            <a:avLst/>
          </a:prstGeom>
          <a:noFill/>
        </p:spPr>
      </p:pic>
      <p:pic>
        <p:nvPicPr>
          <p:cNvPr id="3" name="Picture 6" descr="Значение символики при Петре 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140968"/>
            <a:ext cx="3995936" cy="34795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75856" y="0"/>
            <a:ext cx="5868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Страничка истории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1700808"/>
            <a:ext cx="468052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Впервые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полотнище с тремя полосами было поднято в России при правлении Алексея Михайловича на одном из первых кораблей «Орел» в 1667 году. Но недолго суждено было триколору реять над российскими морями. Судно было сожжено вместе с флагом бунтовщиками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 Законодателем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же, который утвердил стяг из трех полос, как государственный символ, стал Петр I. По его Указу в 1705 г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«на торговых всяких судах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над каждым кораблем должен был взвиваться стяг из трех полос. Государь лично изобразил расположение и соотношение бело-сине-красных полос на полотнище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620689"/>
            <a:ext cx="4392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Российский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государственный флаг имеет более чем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300-летнюю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историю.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Picture 2" descr="http://www.fonstola.ru/pic/201612/1920x1080/fonstola.ru-252108.jpg"/>
          <p:cNvPicPr>
            <a:picLocks noChangeAspect="1" noChangeArrowheads="1"/>
          </p:cNvPicPr>
          <p:nvPr/>
        </p:nvPicPr>
        <p:blipFill>
          <a:blip r:embed="rId4" cstate="print">
            <a:lum bright="30000"/>
          </a:blip>
          <a:srcRect/>
          <a:stretch>
            <a:fillRect/>
          </a:stretch>
        </p:blipFill>
        <p:spPr bwMode="auto">
          <a:xfrm>
            <a:off x="0" y="-1"/>
            <a:ext cx="1259632" cy="708543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s://ds05.infourok.ru/uploads/ex/050e/000f956d-f9cc4932/hello_html_m3ddc6dd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11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995936" y="0"/>
            <a:ext cx="48245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августа 1991 г. Верховный Совет РСФСР принял постановление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 официальном признании и использовании Национального флага РСФСР". 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День Государственного флага РФ был установлен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августа 1994 года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указом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президента России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Дне Государственного  флага Российской Федерации» 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теперь ежегодно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отмечается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августа.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https://img-fotki.yandex.ru/get/5625/65387414.6d/0_c15ca_56bb5b62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614331"/>
            <a:ext cx="8712968" cy="1243669"/>
          </a:xfrm>
          <a:prstGeom prst="rect">
            <a:avLst/>
          </a:prstGeom>
          <a:noFill/>
        </p:spPr>
      </p:pic>
      <p:pic>
        <p:nvPicPr>
          <p:cNvPr id="14" name="Picture 2" descr="http://www.fonstola.ru/pic/201612/1920x1080/fonstola.ru-252108.jpg"/>
          <p:cNvPicPr>
            <a:picLocks noChangeAspect="1" noChangeArrowheads="1"/>
          </p:cNvPicPr>
          <p:nvPr/>
        </p:nvPicPr>
        <p:blipFill>
          <a:blip r:embed="rId4" cstate="print">
            <a:lum bright="30000"/>
          </a:blip>
          <a:srcRect/>
          <a:stretch>
            <a:fillRect/>
          </a:stretch>
        </p:blipFill>
        <p:spPr bwMode="auto">
          <a:xfrm>
            <a:off x="-1" y="0"/>
            <a:ext cx="1359475" cy="764704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ds05.infourok.ru/uploads/ex/050e/000f956d-f9cc4932/hello_html_m3ddc6dd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1" y="0"/>
            <a:ext cx="9173211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635896" y="332656"/>
            <a:ext cx="49685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каждого россиянина государственный флаг – это символ независимости, защиты, державности, единства. И смыл этого передан самими цветами стяга. Хотя и существует несколько версий их значения. </a:t>
            </a:r>
            <a:endParaRPr lang="ru-RU" sz="2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Белый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благородство, чистота помыслов, свобода. </a:t>
            </a:r>
            <a:endParaRPr lang="ru-RU" sz="2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Синий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это неизменный цвет Богородицы, главной покровительницы россиян. </a:t>
            </a:r>
            <a:endParaRPr lang="ru-RU" sz="2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означает смелость, державность и силу.</a:t>
            </a:r>
            <a:endParaRPr lang="ru-RU" sz="2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s://img-fotki.yandex.ru/get/5625/65387414.6d/0_c15ca_56bb5b62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73216"/>
            <a:ext cx="9144000" cy="1484784"/>
          </a:xfrm>
          <a:prstGeom prst="rect">
            <a:avLst/>
          </a:prstGeom>
          <a:noFill/>
        </p:spPr>
      </p:pic>
      <p:pic>
        <p:nvPicPr>
          <p:cNvPr id="8" name="Picture 2" descr="http://www.fonstola.ru/pic/201612/1920x1080/fonstola.ru-252108.jpg"/>
          <p:cNvPicPr>
            <a:picLocks noChangeAspect="1" noChangeArrowheads="1"/>
          </p:cNvPicPr>
          <p:nvPr/>
        </p:nvPicPr>
        <p:blipFill>
          <a:blip r:embed="rId4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1259632" cy="708542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ds05.infourok.ru/uploads/ex/050e/000f956d-f9cc4932/hello_html_m3ddc6dd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1" y="0"/>
            <a:ext cx="9173211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95936" y="260648"/>
            <a:ext cx="482453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Флаг </a:t>
            </a: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родной</a:t>
            </a:r>
          </a:p>
          <a:p>
            <a:pPr algn="ctr" fontAlgn="base"/>
            <a:endParaRPr lang="ru-RU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 fontAlgn="base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синем небе над Москвою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Реет флаг наш дорогой.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каждой русской деревеньке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 увидишь флаг родной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base"/>
            <a:endParaRPr lang="ru-RU" sz="1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Флаг российский наш окрашен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белый, синий, красный цвет.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 трепещет в небе ясном,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его прекрасней нет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endParaRPr lang="ru-RU" sz="1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Белый – символ мира, правды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душевной чистоты.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Синий – верности и веры,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Бескорыстной доброты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base"/>
            <a:endParaRPr lang="ru-RU" sz="1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Боль народа, кровь погибших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Отражает красный цвет.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Будем Родину любить мы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хранить её от бед.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img-fotki.yandex.ru/get/5625/65387414.6d/0_c15ca_56bb5b62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73216"/>
            <a:ext cx="4572000" cy="1484784"/>
          </a:xfrm>
          <a:prstGeom prst="rect">
            <a:avLst/>
          </a:prstGeom>
          <a:noFill/>
        </p:spPr>
      </p:pic>
      <p:pic>
        <p:nvPicPr>
          <p:cNvPr id="17410" name="Picture 2" descr="http://www.fonstola.ru/pic/201612/1920x1080/fonstola.ru-252108.jpg"/>
          <p:cNvPicPr>
            <a:picLocks noChangeAspect="1" noChangeArrowheads="1"/>
          </p:cNvPicPr>
          <p:nvPr/>
        </p:nvPicPr>
        <p:blipFill>
          <a:blip r:embed="rId4" cstate="print">
            <a:lum bright="20000"/>
          </a:blip>
          <a:srcRect/>
          <a:stretch>
            <a:fillRect/>
          </a:stretch>
        </p:blipFill>
        <p:spPr bwMode="auto">
          <a:xfrm>
            <a:off x="-1" y="0"/>
            <a:ext cx="1231461" cy="692696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206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14</cp:revision>
  <dcterms:created xsi:type="dcterms:W3CDTF">2020-08-15T12:50:33Z</dcterms:created>
  <dcterms:modified xsi:type="dcterms:W3CDTF">2020-08-15T18:29:45Z</dcterms:modified>
</cp:coreProperties>
</file>