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66" r:id="rId6"/>
    <p:sldId id="264" r:id="rId7"/>
    <p:sldId id="269" r:id="rId8"/>
    <p:sldId id="268" r:id="rId9"/>
    <p:sldId id="271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02" autoAdjust="0"/>
  </p:normalViewPr>
  <p:slideViewPr>
    <p:cSldViewPr>
      <p:cViewPr varScale="1">
        <p:scale>
          <a:sx n="63" d="100"/>
          <a:sy n="63" d="100"/>
        </p:scale>
        <p:origin x="-135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E6C1-9240-4CC3-AE13-6C60FA3F8ADE}" type="datetimeFigureOut">
              <a:rPr lang="ru-RU" smtClean="0"/>
              <a:t>20.08.2020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D9BA-62AE-4540-A1E2-1C6FD0394A9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E6C1-9240-4CC3-AE13-6C60FA3F8ADE}" type="datetimeFigureOut">
              <a:rPr lang="ru-RU" smtClean="0"/>
              <a:t>20.08.2020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D9BA-62AE-4540-A1E2-1C6FD0394A9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E6C1-9240-4CC3-AE13-6C60FA3F8ADE}" type="datetimeFigureOut">
              <a:rPr lang="ru-RU" smtClean="0"/>
              <a:t>20.08.2020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D9BA-62AE-4540-A1E2-1C6FD0394A9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E6C1-9240-4CC3-AE13-6C60FA3F8ADE}" type="datetimeFigureOut">
              <a:rPr lang="ru-RU" smtClean="0"/>
              <a:t>20.08.2020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D9BA-62AE-4540-A1E2-1C6FD0394A9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E6C1-9240-4CC3-AE13-6C60FA3F8ADE}" type="datetimeFigureOut">
              <a:rPr lang="ru-RU" smtClean="0"/>
              <a:t>20.08.2020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D9BA-62AE-4540-A1E2-1C6FD0394A9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E6C1-9240-4CC3-AE13-6C60FA3F8ADE}" type="datetimeFigureOut">
              <a:rPr lang="ru-RU" smtClean="0"/>
              <a:t>20.08.2020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D9BA-62AE-4540-A1E2-1C6FD0394A9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E6C1-9240-4CC3-AE13-6C60FA3F8ADE}" type="datetimeFigureOut">
              <a:rPr lang="ru-RU" smtClean="0"/>
              <a:t>20.08.2020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D9BA-62AE-4540-A1E2-1C6FD0394A9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E6C1-9240-4CC3-AE13-6C60FA3F8ADE}" type="datetimeFigureOut">
              <a:rPr lang="ru-RU" smtClean="0"/>
              <a:t>20.08.2020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D9BA-62AE-4540-A1E2-1C6FD0394A9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E6C1-9240-4CC3-AE13-6C60FA3F8ADE}" type="datetimeFigureOut">
              <a:rPr lang="ru-RU" smtClean="0"/>
              <a:t>20.08.2020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D9BA-62AE-4540-A1E2-1C6FD0394A9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E6C1-9240-4CC3-AE13-6C60FA3F8ADE}" type="datetimeFigureOut">
              <a:rPr lang="ru-RU" smtClean="0"/>
              <a:t>20.08.2020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D9BA-62AE-4540-A1E2-1C6FD0394A9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E6C1-9240-4CC3-AE13-6C60FA3F8ADE}" type="datetimeFigureOut">
              <a:rPr lang="ru-RU" smtClean="0"/>
              <a:t>20.08.2020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D9BA-62AE-4540-A1E2-1C6FD0394A9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0DE6C1-9240-4CC3-AE13-6C60FA3F8ADE}" type="datetimeFigureOut">
              <a:rPr lang="ru-RU" smtClean="0"/>
              <a:t>20.08.2020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20D9BA-62AE-4540-A1E2-1C6FD0394A9B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12968" cy="6480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uchportfolio.ru/users_content/6a6610feab86a1f294dbbf5855c74af9/images/05(46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" y="18639"/>
            <a:ext cx="9144000" cy="68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03848" y="476672"/>
            <a:ext cx="568863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Старощербиновского сельского поселения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Щербиновского района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2204864"/>
            <a:ext cx="604867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Рыцарь</a:t>
            </a:r>
          </a:p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мечты 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Слайд-презентация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val="3975826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0" y="0"/>
            <a:ext cx="4497388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ноябре 1930 года, уже больной, он переезжает в Старый Крым</a:t>
            </a:r>
            <a:r>
              <a:rPr lang="ru-RU" sz="3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40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4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Умер 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Грин 8 июля 1932 года в Феодосии. В 1970 в Феодосии был создан литературно-мемориальный музей Александра Грина.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5" name="Объект 4" descr="https://uchportfolio.ru/users_content/6a6610feab86a1f294dbbf5855c74af9/images/012%D0%BC%D1%83%D0%B7%D0%B5%D0%B9%20%D0%90_%20%D0%93%D1%80%D0%B8%D0%BD%D0%B0%20%D0%B2%20%D0%A4%D0%B5%D0%BE%D0%B4%D0%BE%D1%81%D0%B8%D0%B8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823" y="0"/>
            <a:ext cx="471601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393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рь\Desktop\nastol.com.ua-1384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r="327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332656"/>
            <a:ext cx="4896544" cy="5904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Ребята, надо верить в чудеса!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Когда-нибудь весенним утром ранним, 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 океаном алые взметнутся паруса,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скрипка пропоет над океаном…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0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993609"/>
              </p:ext>
            </p:extLst>
          </p:nvPr>
        </p:nvGraphicFramePr>
        <p:xfrm>
          <a:off x="4427984" y="-18622"/>
          <a:ext cx="4823520" cy="6876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Точечный рисунок" r:id="rId3" imgW="3238560" imgH="2158920" progId="Paint.Picture">
                  <p:embed/>
                </p:oleObj>
              </mc:Choice>
              <mc:Fallback>
                <p:oleObj name="Точечный рисунок" r:id="rId3" imgW="3238560" imgH="21589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7984" y="-18622"/>
                        <a:ext cx="4823520" cy="6876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72000" y="188640"/>
            <a:ext cx="457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Звук прекрасный -  имя Грина,</a:t>
            </a:r>
            <a:b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 из выдумки и правды,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 блистающий, мир  добрый,</a:t>
            </a:r>
            <a:b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Колыбелька и некрополь-  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Тихий домик, Старый  Крым...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Николай Тарасенко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1" name="Picture 13" descr="C:\Users\Библиотекарь\Desktop\Феодосия-2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r="12121"/>
          <a:stretch/>
        </p:blipFill>
        <p:spPr bwMode="auto">
          <a:xfrm>
            <a:off x="0" y="-2"/>
            <a:ext cx="457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86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uchportfolio.ru/users_content/6a6610feab86a1f294dbbf5855c74af9/images/01(51)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292080" cy="68336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44008" y="-24319"/>
            <a:ext cx="4499992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родился 23 августа (по старому стилю - 11 августа)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1880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 в Слободском, уездном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городке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Вятской губернии,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семье "вечного поселенца"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ссыльного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поляка-повстанца.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Мать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русская женщина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умерла, когда Грину было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лет. Вскоре после рождения сына семья Гриневских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переехала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Вятку. "Я не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знал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нормального детства,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писал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Грин в своей "Автобиографической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повести,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минуты раздражения,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за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своевольство и неудачное учение, звали "свинопасом", "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золоторотцем».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этом году писателю исполняется 140 лет со дня рождения.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7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"/>
            <a:ext cx="9144000" cy="683368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just">
              <a:buNone/>
            </a:pPr>
            <a:endParaRPr lang="ru-RU" sz="1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Первый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рассказ Грина появился в печати в 1906 году. Известность пришла к нему позже, когда был опубликован рассказ «Остров Рено». Его героем стал матрос 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Тарт, волею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судьбы оказавшийся на экзотическом острове. Там он наслаждался свободой и ради неё готов был навсегда оставить людское сообщество и даже совершить преступление. Так в творчество Грина вошла тема, которая навсегда останется для него главной, - тема свободной личности.</a:t>
            </a:r>
            <a:endParaRPr lang="ru-RU" sz="1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Наиболее глубокие и блестящие произведения Грина («Алые паруса», «Блистающий мир», «Золотая цепь», «Бегущая по волнам», «Джесси и Моргиана», «Дорога 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никуда».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ворчество Грина  Первый рассказ Грина появился в печати в 1906 году. Известность пришла к нему позже, когда был опубликован рассказ «Остров Рено». Его героем стал матрос Тарт ,волею судьбы оказавшийся на экзотическом острове. Там он наслаждался свободой и ради неё готов был навсегда оставить людское сообщество и даже совершить преступление. Так в творчество Грина вошла тема, которая навсегда останется для него главной, - тема свободной личности.  Наиболее глубокие и блестящие произведения Грина («Алые паруса», «Блистающий мир», «Золотая цепь», «Бегущая по волнам», «Джесси и Моргиана», «Дорога никуда», рассказы «Возращение», «Крысолов», «Фанданго»)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t="61349" r="-1808" b="1803"/>
          <a:stretch/>
        </p:blipFill>
        <p:spPr bwMode="auto">
          <a:xfrm>
            <a:off x="611560" y="3356992"/>
            <a:ext cx="8136904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6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Писал 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 Грин рассказы и истории. Это: «Игрушка», «Проходной двор», «Убийство в рыбной лавке», «Зурбаганский стрелок», «Глухая тропа», «Племя Сиург», «Состязание в Лиссе», «Истребитель», «В Италию», «На склоне холмов», «Искатель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приключений» и др... За 25 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 творчества писателем было опубликовано свыше четырехсот произведений.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5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https://uchportfolio.ru/users_content/6a6610feab86a1f294dbbf5855c74af9/images/06(38)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457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пропагандистскую деятельность </a:t>
            </a:r>
            <a:endParaRPr lang="ru-RU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Севастополе он поплатился </a:t>
            </a:r>
            <a:endParaRPr lang="ru-RU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тюрьмой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ссылкой. После освобождения из </a:t>
            </a:r>
            <a:endParaRPr lang="ru-RU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севастопольского каземата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Грин уезжает в Петербург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там вскоре опять попадает в тюрьму.   Тюрьмы, ссылки, </a:t>
            </a:r>
            <a:endParaRPr lang="ru-RU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вечная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нужда... </a:t>
            </a:r>
            <a:endParaRPr lang="ru-RU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Недаром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говорил Грин, что </a:t>
            </a:r>
            <a:endParaRPr lang="ru-RU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жизненный путь был </a:t>
            </a:r>
            <a:endParaRPr lang="ru-RU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усыпан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не розами, а гвоздями... </a:t>
            </a:r>
            <a:endParaRPr lang="ru-RU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Петербург возвратился в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мае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1912. Влившись в петербургские литературные круги, сотрудничал </a:t>
            </a:r>
            <a:endParaRPr lang="ru-RU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многих журналах. В 1916 в Петрограде начал писать </a:t>
            </a:r>
            <a:endParaRPr lang="ru-RU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повесть-феерию" "Алые паруса".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8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4286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332656"/>
            <a:ext cx="3960440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Алые паруса»-одно из самых известных произведений знаменитого писателя- романтика, превосходного пейзажиста, мечтателя и тонкого психолога-Александра Грина.</a:t>
            </a:r>
          </a:p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Эта трогательная и романтическая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сказка,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написанная красивым и богатым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языком, утверждающая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силу любви и человеческого духа. П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овесть-феерия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чуде, которое человек способен творить своими руками в порыве к счастью.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рь\Desktop\365_P12-190x250@2x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548680"/>
            <a:ext cx="3743272" cy="6165304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Закончив </a:t>
            </a: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 "Блистающий мир", весной 1923 года Грин едет в Крым, к морю, бродит по знакомым местам, живет в Севастополе, Балаклаве, Ялте, а в мае 1924 года поселяется в Феодосии - "городе акварельных тонов</a:t>
            </a: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marL="45720" indent="0">
              <a:buNone/>
            </a:pP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«Блистающий мир»- роман о человеке, обладающим даром летать без всего, как дети во сне. Но люди без души убивают мечту летающего человека.Так, блистающий некогда красками мир, поворачивается своей темной, не романтической стороной.</a:t>
            </a:r>
          </a:p>
          <a:p>
            <a:pPr marL="45720" indent="0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66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https://uchportfolio.ru/users_content/6a6610feab86a1f294dbbf5855c74af9/images/07(38)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8200" y="0"/>
            <a:ext cx="3956248" cy="6858000"/>
          </a:xfrm>
          <a:noFill/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>
              <a:buNone/>
            </a:pPr>
            <a:endParaRPr lang="ru-RU" sz="3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Осенью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1926 года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Грин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закончил главный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 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шедевр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«Бегущая по волнам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которым работал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полтора 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этом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романе 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соединились лучшие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черты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таланта писателя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глубокая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мистическая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идея о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потребности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мечте и воплощении мечты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тонкий поэтический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психологизм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увлекательный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романтичный сюжет. Два года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пытался опубликовать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разных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издательствах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лишь в конце 1928 года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увидела свет.</a:t>
            </a:r>
            <a:b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>
                <a:solidFill>
                  <a:schemeClr val="tx2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78569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316</TotalTime>
  <Words>560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Воздушный поток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34</cp:revision>
  <dcterms:created xsi:type="dcterms:W3CDTF">2020-08-17T10:59:41Z</dcterms:created>
  <dcterms:modified xsi:type="dcterms:W3CDTF">2020-08-20T13:55:19Z</dcterms:modified>
</cp:coreProperties>
</file>