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9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2977-5C66-4082-96F3-6440D9344C19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134-14B7-4D13-BA1C-BFD41FCB77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18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2977-5C66-4082-96F3-6440D9344C19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134-14B7-4D13-BA1C-BFD41FCB77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46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2977-5C66-4082-96F3-6440D9344C19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134-14B7-4D13-BA1C-BFD41FCB77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83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2977-5C66-4082-96F3-6440D9344C19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134-14B7-4D13-BA1C-BFD41FCB77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79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2977-5C66-4082-96F3-6440D9344C19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134-14B7-4D13-BA1C-BFD41FCB77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48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2977-5C66-4082-96F3-6440D9344C19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134-14B7-4D13-BA1C-BFD41FCB77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30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2977-5C66-4082-96F3-6440D9344C19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134-14B7-4D13-BA1C-BFD41FCB77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74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2977-5C66-4082-96F3-6440D9344C19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134-14B7-4D13-BA1C-BFD41FCB77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55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2977-5C66-4082-96F3-6440D9344C19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134-14B7-4D13-BA1C-BFD41FCB77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57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2977-5C66-4082-96F3-6440D9344C19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134-14B7-4D13-BA1C-BFD41FCB77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73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2977-5C66-4082-96F3-6440D9344C19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134-14B7-4D13-BA1C-BFD41FCB77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2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42977-5C66-4082-96F3-6440D9344C19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F3134-14B7-4D13-BA1C-BFD41FCB77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3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43608" y="188640"/>
            <a:ext cx="72008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Старощербиновского сельского поселения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Щербиновского района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204864"/>
            <a:ext cx="7416824" cy="163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небеса поднимались ангелы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725144"/>
            <a:ext cx="5616624" cy="141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Слайд- презентация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дню солидарности  в борьбе с терроризмом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рь\Desktop\c06dZ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3456384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Зажжем поминальные свечи.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минуту друзья замолчим.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их души  с небес нас увидят,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память о них сохраним!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476672"/>
            <a:ext cx="3888432" cy="583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959500"/>
              </p:ext>
            </p:extLst>
          </p:nvPr>
        </p:nvGraphicFramePr>
        <p:xfrm>
          <a:off x="3992021" y="584597"/>
          <a:ext cx="4731757" cy="5760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Точечный рисунок" r:id="rId4" imgW="5079960" imgH="3384720" progId="Paint.Picture">
                  <p:embed/>
                </p:oleObj>
              </mc:Choice>
              <mc:Fallback>
                <p:oleObj name="Точечный рисунок" r:id="rId4" imgW="5079960" imgH="33847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2021" y="584597"/>
                        <a:ext cx="4731757" cy="5760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8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рь\Desktop\c06dZ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04664"/>
            <a:ext cx="67687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Терроризм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4464496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Терроризм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 латинского TERROR– страх, ужас)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насильственные действия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преступных лиц с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подрыва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существующей власти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осложнения международных отношений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политических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экономических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вымогательств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государств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корпораций.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204864"/>
            <a:ext cx="3384376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Библиотекарь\Desktop\hello_html_m302406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7"/>
            <a:ext cx="36004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рь\Desktop\c06dZ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748883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сентября 2004 года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7920880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Весь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 потрясло известие о захвате террористами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здания школы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североосетинском городе Беслане. В этот день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отряд террористов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численностью более 30 человек захватил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здание школы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течение 3 дней террористы удерживали в здании школы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тысячи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– детей, их родителей и сотрудников школы.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50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часов, проведенных пленниками в здании школы,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террористы отказывали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в предоставлении воды, пищи 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необходимых медикаментов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Любые попытки вести переговоры с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террористами оказывались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безуспешными.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сентября была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осуществлена стихийно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начавшаяся операция по освобождению заложников. В результате террористической акции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погибло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350 человек– дети, местные жители, сотрудники ФСБ РФ.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Остальные заложники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(более 560 человек), помимо полученных 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ходе штурма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здания школы ранений, испытали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тяжелейший психологический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шок.</a:t>
            </a:r>
          </a:p>
        </p:txBody>
      </p:sp>
    </p:spTree>
    <p:extLst>
      <p:ext uri="{BB962C8B-B14F-4D97-AF65-F5344CB8AC3E}">
        <p14:creationId xmlns:p14="http://schemas.microsoft.com/office/powerpoint/2010/main" val="28969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рь\Desktop\c06dZ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0"/>
            <a:ext cx="8208912" cy="155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спустя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40"/>
            <a:ext cx="4104456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700808"/>
            <a:ext cx="3816424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спустя после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этого трагического события на мемориальном кладбище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Беслана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где захоронены жертвы теракта состоялось открытие памятника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«Древо скорби».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32856"/>
            <a:ext cx="4104456" cy="4071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3" name="Picture 3" descr="C:\Users\Библиотекарь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5365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рь\Desktop\c06dZ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816906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206 УК РФ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91072"/>
            <a:ext cx="8064896" cy="513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Статья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206 УК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«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Захват или удержание лица в качестве заложника, совершенные в целях понуждения государства, организации или граждан совершить какое-либо действие воздержаться от совершения какого-либо действия как условия освобождения заложника, наказываются лишением свободы на срок от 5 до 10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лет».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рь\Desktop\c06dZ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2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739" y="-2043608"/>
            <a:ext cx="4536504" cy="8784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5209"/>
            <a:ext cx="8424936" cy="3312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005064"/>
            <a:ext cx="7560840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340768"/>
            <a:ext cx="62646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0739" y="692696"/>
            <a:ext cx="8529733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Didact Gothic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Терроризм- это страшное слово. Это боль, отчаянье, страх.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Терроризм- это гибель живого! Это крики на детских губах. Это смерть ни в чём не повинных- стариков, женщин, детей! Это подлое злое деянье озверевших, жестоких людей.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 descr="C:\Users\Библиотекарь\Desktop\fiwLX36Kg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10720"/>
            <a:ext cx="6840760" cy="32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рь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332656"/>
            <a:ext cx="69847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C00000"/>
                </a:solidFill>
                <a:latin typeface="PT Sans"/>
              </a:rPr>
              <a:t>Дети, дети, дети, дети…</a:t>
            </a:r>
          </a:p>
          <a:p>
            <a:r>
              <a:rPr lang="ru-RU" sz="3200" b="1" dirty="0">
                <a:solidFill>
                  <a:srgbClr val="C00000"/>
                </a:solidFill>
                <a:latin typeface="PT Sans"/>
              </a:rPr>
              <a:t>Вытканы тоской часы.</a:t>
            </a:r>
          </a:p>
          <a:p>
            <a:r>
              <a:rPr lang="ru-RU" sz="3200" b="1" dirty="0">
                <a:solidFill>
                  <a:srgbClr val="C00000"/>
                </a:solidFill>
                <a:latin typeface="PT Sans"/>
              </a:rPr>
              <a:t>Протянулись дни, как годы,</a:t>
            </a:r>
          </a:p>
          <a:p>
            <a:r>
              <a:rPr lang="ru-RU" sz="3200" b="1" dirty="0">
                <a:solidFill>
                  <a:srgbClr val="C00000"/>
                </a:solidFill>
                <a:latin typeface="PT Sans"/>
              </a:rPr>
              <a:t>Бросив судьбы на весы.</a:t>
            </a:r>
          </a:p>
          <a:p>
            <a:r>
              <a:rPr lang="ru-RU" sz="3200" b="1" dirty="0">
                <a:solidFill>
                  <a:srgbClr val="C00000"/>
                </a:solidFill>
                <a:latin typeface="PT Sans"/>
              </a:rPr>
              <a:t>Ждут – кто смерти, </a:t>
            </a:r>
            <a:r>
              <a:rPr lang="ru-RU" sz="3200" b="1" dirty="0" smtClean="0">
                <a:solidFill>
                  <a:srgbClr val="C00000"/>
                </a:solidFill>
                <a:latin typeface="PT Sans"/>
              </a:rPr>
              <a:t>кто свободы</a:t>
            </a:r>
            <a:r>
              <a:rPr lang="ru-RU" sz="3200" b="1" dirty="0">
                <a:solidFill>
                  <a:srgbClr val="C00000"/>
                </a:solidFill>
                <a:latin typeface="PT Sans"/>
              </a:rPr>
              <a:t>.</a:t>
            </a:r>
          </a:p>
          <a:p>
            <a:r>
              <a:rPr lang="ru-RU" sz="3200" b="1" dirty="0">
                <a:solidFill>
                  <a:srgbClr val="C00000"/>
                </a:solidFill>
                <a:latin typeface="PT Sans"/>
              </a:rPr>
              <a:t>Дети, дети, дети, дети…</a:t>
            </a:r>
          </a:p>
          <a:p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9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иблиотекарь\Desktop\img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6241" r="2873" b="115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9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рь\Desktop\nastol.com.ua-1192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5" t="-3250" r="-793" b="3250"/>
          <a:stretch/>
        </p:blipFill>
        <p:spPr bwMode="auto">
          <a:xfrm>
            <a:off x="0" y="-243407"/>
            <a:ext cx="925252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996952"/>
            <a:ext cx="8568952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ru-RU" sz="4000" b="1" dirty="0">
                <a:solidFill>
                  <a:srgbClr val="C00000"/>
                </a:solidFill>
                <a:latin typeface="Times New Roman Cyr"/>
              </a:rPr>
              <a:t>Памяти детей, погибших в </a:t>
            </a:r>
            <a:r>
              <a:rPr lang="ru-RU" sz="4000" b="1" dirty="0" smtClean="0">
                <a:solidFill>
                  <a:srgbClr val="C00000"/>
                </a:solidFill>
                <a:latin typeface="Times New Roman Cyr"/>
              </a:rPr>
              <a:t>Беслане</a:t>
            </a:r>
          </a:p>
          <a:p>
            <a:pPr>
              <a:lnSpc>
                <a:spcPts val="2200"/>
              </a:lnSpc>
            </a:pPr>
            <a:endParaRPr lang="ru-RU" sz="2800" b="1" dirty="0">
              <a:solidFill>
                <a:srgbClr val="C00000"/>
              </a:solidFill>
              <a:latin typeface="Times New Roman Cyr"/>
            </a:endParaRPr>
          </a:p>
          <a:p>
            <a:pPr algn="ctr" fontAlgn="base"/>
            <a:r>
              <a:rPr lang="ru-RU" sz="2800" b="1" dirty="0" smtClean="0">
                <a:solidFill>
                  <a:srgbClr val="C00000"/>
                </a:solidFill>
                <a:latin typeface="Times New Roman Cyr"/>
              </a:rPr>
              <a:t>В </a:t>
            </a:r>
            <a:r>
              <a:rPr lang="ru-RU" sz="2800" b="1" dirty="0">
                <a:solidFill>
                  <a:srgbClr val="C00000"/>
                </a:solidFill>
                <a:latin typeface="Times New Roman Cyr"/>
              </a:rPr>
              <a:t>небеса поднимаются ангелы...</a:t>
            </a:r>
            <a:br>
              <a:rPr lang="ru-RU" sz="2800" b="1" dirty="0">
                <a:solidFill>
                  <a:srgbClr val="C00000"/>
                </a:solidFill>
                <a:latin typeface="Times New Roman Cyr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 Cyr"/>
              </a:rPr>
              <a:t>Все прекрасны, невинны, чисты.</a:t>
            </a:r>
            <a:br>
              <a:rPr lang="ru-RU" sz="2800" b="1" dirty="0">
                <a:solidFill>
                  <a:srgbClr val="C00000"/>
                </a:solidFill>
                <a:latin typeface="Times New Roman Cyr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 Cyr"/>
              </a:rPr>
              <a:t>Сколько звёздочек ярких попадало,</a:t>
            </a:r>
            <a:br>
              <a:rPr lang="ru-RU" sz="2800" b="1" dirty="0">
                <a:solidFill>
                  <a:srgbClr val="C00000"/>
                </a:solidFill>
                <a:latin typeface="Times New Roman Cyr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 Cyr"/>
              </a:rPr>
              <a:t>Маскируясь росой на цветы...</a:t>
            </a:r>
            <a:endParaRPr lang="ru-RU" sz="2800" b="1" i="0" dirty="0">
              <a:solidFill>
                <a:srgbClr val="C00000"/>
              </a:solidFill>
              <a:effectLst/>
              <a:latin typeface="Times New Roman Cyr"/>
            </a:endParaRPr>
          </a:p>
        </p:txBody>
      </p:sp>
    </p:spTree>
    <p:extLst>
      <p:ext uri="{BB962C8B-B14F-4D97-AF65-F5344CB8AC3E}">
        <p14:creationId xmlns:p14="http://schemas.microsoft.com/office/powerpoint/2010/main" val="7472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387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2020-08-30T11:48:31Z</dcterms:created>
  <dcterms:modified xsi:type="dcterms:W3CDTF">2020-08-31T12:20:13Z</dcterms:modified>
</cp:coreProperties>
</file>