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60" r:id="rId3"/>
    <p:sldId id="287" r:id="rId4"/>
    <p:sldId id="297" r:id="rId5"/>
    <p:sldId id="299" r:id="rId6"/>
    <p:sldId id="312" r:id="rId7"/>
    <p:sldId id="311" r:id="rId8"/>
    <p:sldId id="355" r:id="rId9"/>
    <p:sldId id="337" r:id="rId10"/>
    <p:sldId id="298" r:id="rId11"/>
    <p:sldId id="306" r:id="rId12"/>
    <p:sldId id="304" r:id="rId13"/>
    <p:sldId id="303" r:id="rId14"/>
    <p:sldId id="309" r:id="rId15"/>
    <p:sldId id="323" r:id="rId16"/>
    <p:sldId id="356" r:id="rId17"/>
    <p:sldId id="322" r:id="rId18"/>
    <p:sldId id="320" r:id="rId19"/>
    <p:sldId id="315" r:id="rId20"/>
    <p:sldId id="314" r:id="rId21"/>
    <p:sldId id="292" r:id="rId22"/>
    <p:sldId id="329" r:id="rId23"/>
    <p:sldId id="328" r:id="rId24"/>
    <p:sldId id="327" r:id="rId25"/>
    <p:sldId id="326" r:id="rId26"/>
    <p:sldId id="333" r:id="rId27"/>
    <p:sldId id="344" r:id="rId28"/>
    <p:sldId id="343" r:id="rId29"/>
    <p:sldId id="342" r:id="rId30"/>
    <p:sldId id="346" r:id="rId31"/>
    <p:sldId id="358" r:id="rId32"/>
    <p:sldId id="360" r:id="rId33"/>
    <p:sldId id="361" r:id="rId34"/>
    <p:sldId id="331" r:id="rId35"/>
    <p:sldId id="294" r:id="rId36"/>
    <p:sldId id="349" r:id="rId37"/>
    <p:sldId id="350" r:id="rId38"/>
    <p:sldId id="35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3CE6F-572D-4B99-97A7-EB0E2E097AFF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A769-CF5F-41D7-9C29-077B37C9D6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7;&#1082;1\Desktop\&#1057;&#1074;&#1103;&#1097;&#1077;&#1085;&#1085;&#1072;&#1103;%20&#1042;&#1086;&#1081;&#1085;&#1072;%20-%2001_(Inkompmusic.ru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пк1\Desktop\конкурс рисунков\рамка 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5" y="928670"/>
            <a:ext cx="64294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жестока и страшна, шла по Родине война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 поэзии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1071546"/>
            <a:ext cx="750099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Среди поэтов, прошедших через горнило Великой Отечественной войны, был  Константин Михайлович Симонов, человек, у которого в судьбе “совпало — война, беда, мечта и юность”.</a:t>
            </a:r>
            <a:endParaRPr lang="ru-RU" sz="3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3286148" cy="2928958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071546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Консантин  Михайлович Симанов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1915 - 1979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2143116"/>
            <a:ext cx="42148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известный поэт, прошедший всю войну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корреспондентом газеты «Красная звезда».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переезжал с фронта на фронт, знал 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войну «изнутри».</a:t>
            </a:r>
          </a:p>
          <a:p>
            <a:pPr>
              <a:lnSpc>
                <a:spcPct val="80000"/>
              </a:lnSpc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mosmetod.ru/files/%D1%81%D0%B8%D0%BC%D0%BE%D0%BD%D0%BE%D0%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3116"/>
            <a:ext cx="3214710" cy="374335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4282" y="1071546"/>
            <a:ext cx="8786874" cy="3857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 у Симонова стихи, которые солдаты и офицеры во время войны носили у себя на груди, — носили потому, что строки эти отвечали тому, что было у них на сердце. Одно из таких стихотворений Константина Симонова - «Ты помнишь, Алеша, дороги Смоленщины...», в котором поэт вспоминает о трудных днях отступления по Смоленской дороге.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71604" y="857232"/>
            <a:ext cx="642942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«Ты помнишь, Алеша, дороги Смоленщины...»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Helvetica" charset="-52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помнишь, Алеша, дороги Смоленщины,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шли бесконечные, злые дожди,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крынки несли нам усталые женщины,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Прижав, как детей, от дождя их к груди,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слезы они вытирали украдкою,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вслед нам шептали: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Господь вас спаси!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снова себя называли солдатками,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встарь повелось на великой Руси.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357290" y="1000109"/>
            <a:ext cx="70009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Слезами измеренный чаще, чем верстами,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Шел тракт, на пригорках скрываясь из глаз: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Деревни, деревни, деревни с погостами,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будто на них вся Россия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сошлась….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present5.com/presentation/152729860_444643728/image-17.jpg"/>
          <p:cNvPicPr>
            <a:picLocks noChangeAspect="1" noChangeArrowheads="1"/>
          </p:cNvPicPr>
          <p:nvPr/>
        </p:nvPicPr>
        <p:blipFill>
          <a:blip r:embed="rId3"/>
          <a:srcRect l="20184" t="4036" r="17710" b="41479"/>
          <a:stretch>
            <a:fillRect/>
          </a:stretch>
        </p:blipFill>
        <p:spPr bwMode="auto">
          <a:xfrm>
            <a:off x="428596" y="2857496"/>
            <a:ext cx="3357586" cy="2382820"/>
          </a:xfrm>
          <a:prstGeom prst="rect">
            <a:avLst/>
          </a:prstGeom>
          <a:noFill/>
        </p:spPr>
      </p:pic>
      <p:pic>
        <p:nvPicPr>
          <p:cNvPr id="5" name="Picture 5" descr="https://fs.znanio.ru/methodology/images/70/95/70953781e5fd3a2905e97724e7557a0bf85ceb79.jpg"/>
          <p:cNvPicPr>
            <a:picLocks noChangeAspect="1" noChangeArrowheads="1"/>
          </p:cNvPicPr>
          <p:nvPr/>
        </p:nvPicPr>
        <p:blipFill>
          <a:blip r:embed="rId4"/>
          <a:srcRect l="14583" t="19445" r="15624" b="16666"/>
          <a:stretch>
            <a:fillRect/>
          </a:stretch>
        </p:blipFill>
        <p:spPr bwMode="auto">
          <a:xfrm>
            <a:off x="4714876" y="2857496"/>
            <a:ext cx="4286280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357290" y="1643050"/>
            <a:ext cx="68580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«Ты помнишь, Алеша, дороги Смоленщины...» Константин Симонов посвятил своему верному спутнику Алексей Суркову, военному корреспонденту, с которым поэта связывали теплые дружеские отношения.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pic>
        <p:nvPicPr>
          <p:cNvPr id="3" name="Picture 2" descr="http://waralbum.ru/photocache/29/08/97/290897-files/290897-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0108"/>
            <a:ext cx="4572000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785926"/>
            <a:ext cx="42148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Алексей Сурков и Константин  Симонов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studia-vasin.ru/images/antoiogia2019-2020/%20-04.jpg"/>
          <p:cNvPicPr>
            <a:picLocks noChangeAspect="1" noChangeArrowheads="1"/>
          </p:cNvPicPr>
          <p:nvPr/>
        </p:nvPicPr>
        <p:blipFill>
          <a:blip r:embed="rId3"/>
          <a:srcRect b="16667"/>
          <a:stretch>
            <a:fillRect/>
          </a:stretch>
        </p:blipFill>
        <p:spPr bwMode="auto">
          <a:xfrm>
            <a:off x="5857884" y="2143116"/>
            <a:ext cx="3143272" cy="37147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928671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Алексей Александрович Сурков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1899-1983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071679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Поэт, общественный деятель, журналист, подполковник.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 же, как и Симонов, в грозное лихолетье прошёл военными дорогами.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642910" y="1071546"/>
            <a:ext cx="7929618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Однажды, находясь на Западном фронте, поэт Алексей Сурков написал своей жене письмо в стихотворной форме.  Текст письма  стал известен бойцам, а в 1942 году композитор Константин Листов написал мелодию к этим стихам. Так родилась задушевная песня «В землянке», которая прошла через судьбу каждого солдата и была по-особенному любима.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785918" y="1000108"/>
            <a:ext cx="485778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«В землянке»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Бьется в тесной печурке огонь,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поленьях смола, как слеза.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поет мне в землянке гармонь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улыбку твою и глаза.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тебя мне шептали кусты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белоснежных полях под Москвой.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хочу, чтобы слышала ты,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тоскует мой голос живой.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45" y="3429000"/>
            <a:ext cx="2357455" cy="2428892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году наша страна отмечает великую дату – 75 лет Победы  русского народа над фашистскими захватчиками.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Человеческие память и сердце, опалённые огнём войны, продолжают вести отчёт, даже когда прошло 75 лет. Своим огненным крылом война, так или иначе, коснулась каждой семьи. Люди долго будут вспоминать и оплакивать эту трагедию.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wiki.obrazraion.ru/images/0/03/Nad.jpg"/>
          <p:cNvPicPr>
            <a:picLocks noChangeAspect="1" noChangeArrowheads="1"/>
          </p:cNvPicPr>
          <p:nvPr/>
        </p:nvPicPr>
        <p:blipFill>
          <a:blip r:embed="rId2"/>
          <a:srcRect l="6557" r="5738" b="25765"/>
          <a:stretch>
            <a:fillRect/>
          </a:stretch>
        </p:blipFill>
        <p:spPr bwMode="auto">
          <a:xfrm>
            <a:off x="0" y="0"/>
            <a:ext cx="9143999" cy="185736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928794" y="1000108"/>
            <a:ext cx="60722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 сейчас далеко, далеко,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нами снега и снега.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тебя мне дойти не легко,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до смерти - четыре шага.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Пой, гармоника, вьюге назло,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Заплутавшее счастье зови.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в холодной землянке тепло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твоей негасимой любви.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5" name="Picture 5" descr="https://ds04.infourok.ru/uploads/ex/07b8/00171227-1e9fac8c/hello_html_7851cfb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71876"/>
            <a:ext cx="2857488" cy="235745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14282" y="1214422"/>
            <a:ext cx="878687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не уничтожила способность любить, тонко чувствовать прекрасное. Образы далёких любимых, вера в то, что дома ждут и надеются, помогали нашим солдатам в их нелёгких фронтовых буднях, в тяжёлых боях, придавали им силы сберечь в себе человечность, нежность, доброту, любовь.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pic>
        <p:nvPicPr>
          <p:cNvPr id="72706" name="Picture 2" descr="https://im0-tub-ru.yandex.net/i?id=1508d63b2887c3611f9bdc04cd0c7965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4143404" cy="4143404"/>
          </a:xfrm>
          <a:prstGeom prst="rect">
            <a:avLst/>
          </a:prstGeom>
          <a:noFill/>
        </p:spPr>
      </p:pic>
      <p:pic>
        <p:nvPicPr>
          <p:cNvPr id="72708" name="Picture 4" descr="https://news2world.net/upload/64-1525656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6"/>
            <a:ext cx="4643470" cy="32861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785794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 войны не женское лицо»</a:t>
            </a:r>
          </a:p>
          <a:p>
            <a:pPr algn="ctr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85720" y="857233"/>
            <a:ext cx="88582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Нежные, хрупкие девушки и женщины тоже взвалили на свои плечи всю тяжесть войны. Они умели не только ждать, но и стояли за станком, растили детей, воевали. Говорят, у войны не женское лицо, но женщины шли на фронт – помогали раненым, подносили снаряды, воевали снайперами, лётчицами, зенитчицами, ходили в разведку. В этих рядах оказалась и Юлия Друнина, которая совсем девчонкой, вопреки воле родителей, ушла на фронт.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8715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Юлия Владимировна Друнина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1924 - 1991</a:t>
            </a:r>
          </a:p>
          <a:p>
            <a:endParaRPr lang="ru-RU" dirty="0"/>
          </a:p>
        </p:txBody>
      </p:sp>
      <p:pic>
        <p:nvPicPr>
          <p:cNvPr id="74755" name="Picture 3" descr="https://feo.travel/wp-content/uploads/2019/08/zina.jpg"/>
          <p:cNvPicPr>
            <a:picLocks noChangeAspect="1" noChangeArrowheads="1"/>
          </p:cNvPicPr>
          <p:nvPr/>
        </p:nvPicPr>
        <p:blipFill>
          <a:blip r:embed="rId3" cstate="print"/>
          <a:srcRect l="13793"/>
          <a:stretch>
            <a:fillRect/>
          </a:stretch>
        </p:blipFill>
        <p:spPr bwMode="auto">
          <a:xfrm>
            <a:off x="5429256" y="2071678"/>
            <a:ext cx="3571900" cy="3786214"/>
          </a:xfrm>
          <a:prstGeom prst="rect">
            <a:avLst/>
          </a:prstGeom>
          <a:noFill/>
        </p:spPr>
      </p:pic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285720" y="2214555"/>
            <a:ext cx="485778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17-летняя выпускница одной из московских школ, как и очень многие ее сверстники, в 1941 году прямо со школьной скамьи добровольцем ушла на фронт.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42844" y="857232"/>
            <a:ext cx="9001156" cy="50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Друнина была свидетелем войны с первых дней её, она так и писала: «Я родом не из детства – из войны». Мотив ухода из детства в ужас войны будет звучать и поздних стихах поэтессы, словно и спустя десятилетия она не вернулась с «кровавых полей». Друнина была медсестрой не где-нибудь в тыловом госпитале, а на передовой, в самом пекле. Сколько раненых солдат было вынесено из-под огня на этих хрупких девичьих плечах, сколько жизней спасено! Об этом поэтесса рассказала в стихотворении «Четверть роты уже 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скосило…»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1763688" y="857233"/>
            <a:ext cx="568863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«Четверть роты уже скосило…»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Четверть роты уже скосило…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Распростёртая на снегу,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Плачет девочка от бессилья,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Задыхается: «Не могу!»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Тяжеленный попался малый,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 тащить его больше нет…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(Санитарочке той усталой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Восемнадцать сровнялось лет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ds04.infourok.ru/uploads/ex/102f/00004ac6-0d2cbde9/img4.jpg"/>
          <p:cNvPicPr>
            <a:picLocks noChangeAspect="1" noChangeArrowheads="1"/>
          </p:cNvPicPr>
          <p:nvPr/>
        </p:nvPicPr>
        <p:blipFill>
          <a:blip r:embed="rId3"/>
          <a:srcRect l="50782" t="6250" r="3124" b="3125"/>
          <a:stretch>
            <a:fillRect/>
          </a:stretch>
        </p:blipFill>
        <p:spPr bwMode="auto">
          <a:xfrm>
            <a:off x="6643702" y="3643314"/>
            <a:ext cx="2357454" cy="2642399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928670"/>
            <a:ext cx="892971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Немцы неистово рвутся к Ленинграду. Ленинградцы строят баррикады на улицах, готовясь, если понадобится, к уличным боям. 900 дней и ночей город был в блокаде, 900 дней держались люди в окруженном городе и не отдали его! За это время более 1 млн. человек погибло от голода, холода и бомбёжек. Ленинградцы стоят насмерть, отбивая атаки врага, днём и ночью стоят за станками, спасают раненых. Ленинград не сдаётся.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928802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 войну работала на ленинградском радио, создавая произведения, рассчитанные на восприятие «с голоса». Все они посвящены защитникам блокадного Ленинграда.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92867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Ольга Фёдоровна Берггольц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1910 -1975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avatars.mds.yandex.net/get-pdb/1651893/62a6172f-ce4b-4e12-9d09-7c7fa5ffee3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071678"/>
            <a:ext cx="3487731" cy="405902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643042" y="785794"/>
            <a:ext cx="650085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говорю с тобой под свист снарядов»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…Я говорю с тобой под свист снарядов,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угрюмым заревом озарена.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говорю с тобой из Ленинграда,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страна моя, печальная страна…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Кронштадский злой, неукротимый ветер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мое лицо закинутое бьет.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бомбоубежищах уснули дети,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ночная стража встала у ворот.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 Ленинградом — смертная угроза…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Бессонны ночи, тяжек день любой.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мы забыли, что такое слезы,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называлось страхом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мольбой…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1\Desktop\рамка 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857233"/>
            <a:ext cx="8643998" cy="4780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 стала едва ли не самым важным – и самым  страшным – событием  в истории  России ХХ века. 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Войну ожидали, к ней готовились. Тем не менее война с фашистской Германией началась неожиданно и беспощадно. Несмотря на то что, казалось бы, на войне не до искусства, без него человеку ни на фронте, ни в тылу было не прожить, и поэзия была самым популярным жанром.</a:t>
            </a:r>
            <a:r>
              <a:rPr lang="ru-RU" sz="3000" b="1" i="1" dirty="0" smtClean="0">
                <a:solidFill>
                  <a:srgbClr val="C00000"/>
                </a:solidFill>
              </a:rPr>
              <a:t> 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pic>
        <p:nvPicPr>
          <p:cNvPr id="61442" name="Picture 2" descr="http://900igr.net/up/datas/198505/003.jpg"/>
          <p:cNvPicPr>
            <a:picLocks noChangeAspect="1" noChangeArrowheads="1"/>
          </p:cNvPicPr>
          <p:nvPr/>
        </p:nvPicPr>
        <p:blipFill>
          <a:blip r:embed="rId3"/>
          <a:srcRect l="2343" t="41667" r="3906" b="4166"/>
          <a:stretch>
            <a:fillRect/>
          </a:stretch>
        </p:blipFill>
        <p:spPr bwMode="auto">
          <a:xfrm>
            <a:off x="142844" y="1071546"/>
            <a:ext cx="9001156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071546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Произошло удивительное. Из малоизвестной поэтессы появилась  ленинградская Мадонна, муза блокадного города! В это время Берггольц создала свои лучшие поэмы, посвящённые защитникам Ленинграда: «Февральский дневник» (1942), «Ленинградскую поэму»</a:t>
            </a:r>
            <a:endParaRPr lang="ru-RU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785795"/>
            <a:ext cx="6429420" cy="5395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«Ленинградская поэма»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 да — иначе не могли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те бойцы, ни те шоферы,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грузовики вели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озеру в голодный город.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Холодный ровный свет луны,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снега сияют исступленно,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со стеклянной вышины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врагу отчетливо видны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внизу идущие колонны.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воет, воет небосвод,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свищет воздух, и скрежещет,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бомбами ломаясь, лед,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озеро в воронки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плещет…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pic>
        <p:nvPicPr>
          <p:cNvPr id="57346" name="Picture 2" descr="https://s.poembook.ru/diary/7f/15/71/0d33b87a6866e14e3ced1ec81e8290bc02a6185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8786874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85720" y="1071546"/>
            <a:ext cx="8715436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Голоса поэтов-фронтовиков звучали набатным колоколом, мобилизуя народ на борьбу, стихи их помогали идти в атаку, сражаться с фашистскими варварами. Художественное слово согревало душу, будило лучшие чувства, звало к победе!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Поэзия фронтового поколения стала своеобразным лирическим дневником, исповедью солдатского сердца.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 charset="-52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1071546"/>
            <a:ext cx="8786874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Мужество, стойкость и бесстрашие в борьбе с врагом, вера в победу, надежда на светлое будущее, чувство самоотверженной любви к Родине, патриотизм, который зажигал сердца бойцов, звал в бой, позволял совершать чудеса доблести, героизма.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любовь к Отчизне помогла русским воинам вынести все трудности и тяготы войны, приблизить долгожданную Победу.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pic>
        <p:nvPicPr>
          <p:cNvPr id="4098" name="Picture 2" descr="https://ds04.infourok.ru/uploads/ex/1117/000099ce-3ff85e29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358346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пк1\Desktop\к презентации о войне\войн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пк1\Desktop\к презентации о войне\война 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7541" y="0"/>
            <a:ext cx="92415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14421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Говорят, когда грохочут пушки, молчат музы. Но от первого до последнего дня войны не умолкал голос поэтов, никакие канонады и бомбежки не могли заглушить его.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тысячи поэтов вместе с народом встали на борьбу с фашистами, мёрзли в окопах, ходили в атаку. Их оружием были и винтовка, и пулемет, и слово … стихи, очерки, статьи, заметки.</a:t>
            </a:r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pic>
        <p:nvPicPr>
          <p:cNvPr id="3" name="Picture 2" descr="C:\Users\пк1\Desktop\к презентации о войне\поэты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8715436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2071679"/>
            <a:ext cx="471490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усский советский поэт и автор слов многих популярных советских песен.</a:t>
            </a:r>
            <a:b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 песни «Священная война» (1941), музыка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 В. Александрова). 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794" y="1000109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Василий Лебедев-Кумач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1898 — 1949</a:t>
            </a:r>
          </a:p>
        </p:txBody>
      </p:sp>
      <p:pic>
        <p:nvPicPr>
          <p:cNvPr id="5" name="Рисунок 4" descr="https://1.bp.blogspot.com/-wlwwIRJcm14/W2b5s5OZDUI/AAAAAAABJ5c/9i3BkeZj7hwZEZaFn6zSVIH0gX1lMwnuQCEwYBhgL/s1600/2017.06.22-lebedev-kuma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143116"/>
            <a:ext cx="342902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142984"/>
            <a:ext cx="8929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июня 1941 года на Белорусском вокзале одна из не выехавших ещё на фронт групп Краснознамённого ансамбля красноармейской песни и пляски СССР впервые исполнила эту песню. По воспоминаниям очевидцев, песню в тот день исполнили пять раз подряд. В мае 2005 года, в память об этом событии, на здании вокзала была установлена мемориальная доска.</a:t>
            </a:r>
            <a:endParaRPr lang="ru-RU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541" y="0"/>
            <a:ext cx="9241541" cy="6858000"/>
          </a:xfrm>
          <a:prstGeom prst="rect">
            <a:avLst/>
          </a:prstGeom>
          <a:noFill/>
        </p:spPr>
      </p:pic>
      <p:pic>
        <p:nvPicPr>
          <p:cNvPr id="5" name="Picture 2" descr="https://1.bp.blogspot.com/-dBpcmzoEWCU/XQy-9ByOXEI/AAAAAAAAO2Y/G_dnqcN5ZP8Ecqz7rKGyxeglqlLU0tEdgCLcBGAs/s1600/%25D0%25B7%25D0%25B0%25D1%2581%25D1%2582%25D0%25B0%25D0%25B2%25D0%25BA%25D0%25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9144000" cy="5572164"/>
          </a:xfrm>
          <a:prstGeom prst="rect">
            <a:avLst/>
          </a:prstGeom>
          <a:noFill/>
        </p:spPr>
      </p:pic>
      <p:pic>
        <p:nvPicPr>
          <p:cNvPr id="6" name="Священная Война - 01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krot.info/uploads/posts/2020-02/1580843132_2-p-foni-na-temu-velikoi-otechestvennoi-voin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1541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357422" y="1000109"/>
            <a:ext cx="5214974" cy="502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«Священная война»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Вставай, страна огромная,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Вставай на смертный бой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фашистской силой темною,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проклятою ордой!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ярость благородная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Вскипает, как волна, —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Идет война народная,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Священная война!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два различных полюса,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всем враждебны мы: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свет и мир мы боремся,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— за царство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тьмы….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1210</Words>
  <Application>Microsoft Office PowerPoint</Application>
  <PresentationFormat>Экран (4:3)</PresentationFormat>
  <Paragraphs>90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Пользователь Windows</cp:lastModifiedBy>
  <cp:revision>67</cp:revision>
  <dcterms:created xsi:type="dcterms:W3CDTF">2020-05-12T13:42:59Z</dcterms:created>
  <dcterms:modified xsi:type="dcterms:W3CDTF">2020-05-14T07:54:21Z</dcterms:modified>
</cp:coreProperties>
</file>