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73" r:id="rId4"/>
    <p:sldId id="275" r:id="rId5"/>
    <p:sldId id="277" r:id="rId6"/>
    <p:sldId id="280" r:id="rId7"/>
    <p:sldId id="282" r:id="rId8"/>
    <p:sldId id="284" r:id="rId9"/>
    <p:sldId id="28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AD93-A965-47C8-8969-D31AFB820B9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C711-FC2B-4C8F-98CB-C3427F554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2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AD93-A965-47C8-8969-D31AFB820B9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C711-FC2B-4C8F-98CB-C3427F554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3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AD93-A965-47C8-8969-D31AFB820B9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C711-FC2B-4C8F-98CB-C3427F554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8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AD93-A965-47C8-8969-D31AFB820B9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C711-FC2B-4C8F-98CB-C3427F554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4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AD93-A965-47C8-8969-D31AFB820B9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C711-FC2B-4C8F-98CB-C3427F554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7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AD93-A965-47C8-8969-D31AFB820B9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C711-FC2B-4C8F-98CB-C3427F554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7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AD93-A965-47C8-8969-D31AFB820B9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C711-FC2B-4C8F-98CB-C3427F554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8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AD93-A965-47C8-8969-D31AFB820B9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C711-FC2B-4C8F-98CB-C3427F554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1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AD93-A965-47C8-8969-D31AFB820B9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C711-FC2B-4C8F-98CB-C3427F554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8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AD93-A965-47C8-8969-D31AFB820B9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C711-FC2B-4C8F-98CB-C3427F554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0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AD93-A965-47C8-8969-D31AFB820B9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C711-FC2B-4C8F-98CB-C3427F554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9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AD93-A965-47C8-8969-D31AFB820B9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C711-FC2B-4C8F-98CB-C3427F554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1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b84/0002de2b-d109a507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328"/>
            <a:ext cx="9177272" cy="689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8465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МКУК «Детская библиотека»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Старощербиновского сельского поселения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Щербиновского района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9751" y="1188000"/>
            <a:ext cx="67233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Православная книга – 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путь к духовности</a:t>
            </a:r>
            <a:endParaRPr lang="ru-RU" sz="6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" name="Picture 2" descr="https://www.culture.ru/storage/images/7ed7c2070fd3892a9f218bef25b5e088/4c03ea31fa91cd688367ba2ee57ea95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80868"/>
            <a:ext cx="2808312" cy="18884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6736" y="5095536"/>
            <a:ext cx="5383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</a:rPr>
              <a:t>Есть чудо на свете с названьем дивным - книга!      </a:t>
            </a:r>
          </a:p>
          <a:p>
            <a:r>
              <a:rPr lang="ru-RU" sz="1600" b="1" i="1" dirty="0">
                <a:solidFill>
                  <a:srgbClr val="C00000"/>
                </a:solidFill>
              </a:rPr>
              <a:t>Великой красоты и сложности предел,        </a:t>
            </a:r>
          </a:p>
          <a:p>
            <a:r>
              <a:rPr lang="ru-RU" sz="1600" b="1" i="1" dirty="0">
                <a:solidFill>
                  <a:srgbClr val="C00000"/>
                </a:solidFill>
              </a:rPr>
              <a:t>Животворящий сплав прошедшего мига,           </a:t>
            </a:r>
          </a:p>
          <a:p>
            <a:r>
              <a:rPr lang="ru-RU" sz="1600" b="1" i="1" dirty="0">
                <a:solidFill>
                  <a:srgbClr val="C00000"/>
                </a:solidFill>
              </a:rPr>
              <a:t>Фундамент грядущих добрых дел.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8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b84/0002de2b-d109a507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2516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1101" y="1124744"/>
            <a:ext cx="389080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14 марта -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День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православной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 книги 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1" name="Picture 2" descr="https://www.skk-it.ru/content/images/5a2UjiQQs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279541" cy="4023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437112"/>
            <a:ext cx="4968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 Решение учредить ежегодный День православной книги было принято на заседании Священного Синода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Русской Православной Церкви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25 декабря 2009 года.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b84/0002de2b-d109a507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" y="-86058"/>
            <a:ext cx="9144000" cy="69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119" y="551996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Дата празднования дня православной книги выбрана неслучайно.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Она приурочена к выпуску первой печатной книги на Руси.</a:t>
            </a:r>
            <a:endParaRPr lang="ru-RU" sz="2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9458" name="Picture 2" descr="https://urok.1sept.ru/articles/508290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7" y="2708920"/>
            <a:ext cx="4470133" cy="2677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2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b84/0002de2b-d109a507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7" y="-86034"/>
            <a:ext cx="9144000" cy="69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1203/0003f61a-4c5ba4df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6" t="6533" r="56427" b="70415"/>
          <a:stretch/>
        </p:blipFill>
        <p:spPr bwMode="auto">
          <a:xfrm>
            <a:off x="3995936" y="3501008"/>
            <a:ext cx="2399008" cy="124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692696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</a:t>
            </a: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Первопечатник Иван Фёдоров, издатель первой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 в Русском царстве точно датированной 1564 годом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печатной книги «Апостол», завершил свой славный труд.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" name="Picture 2" descr="https://ds04.infourok.ru/uploads/ex/1203/0003f61a-4c5ba4df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5" t="32437" r="11675" b="13543"/>
          <a:stretch/>
        </p:blipFill>
        <p:spPr bwMode="auto">
          <a:xfrm>
            <a:off x="971600" y="802576"/>
            <a:ext cx="2208033" cy="28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4.infourok.ru/uploads/ex/096a/000ba229-0831c87d/im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0" t="63449" r="10700" b="1751"/>
          <a:stretch/>
        </p:blipFill>
        <p:spPr bwMode="auto">
          <a:xfrm>
            <a:off x="790257" y="4365104"/>
            <a:ext cx="257071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3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b84/0002de2b-d109a507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058"/>
            <a:ext cx="9178571" cy="69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47510"/>
            <a:ext cx="823174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Православные книги открывают для читателей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забытых авторов 19 – начала 20 веков и в то же время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знакомят с новыми именами, с современными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духовными писателями.</a:t>
            </a:r>
          </a:p>
          <a:p>
            <a:endParaRPr lang="ru-RU" dirty="0"/>
          </a:p>
        </p:txBody>
      </p:sp>
      <p:pic>
        <p:nvPicPr>
          <p:cNvPr id="6" name="Picture 2" descr="https://ds04.infourok.ru/uploads/ex/03a9/0015fca8-60679b4c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18800" r="1287" b="25334"/>
          <a:stretch/>
        </p:blipFill>
        <p:spPr bwMode="auto">
          <a:xfrm>
            <a:off x="4355976" y="1988840"/>
            <a:ext cx="4115721" cy="1779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2.infourok.ru/uploads/ex/1177/000800b6-77cb5647/img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12" y="3385971"/>
            <a:ext cx="3642814" cy="2732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6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b84/0002de2b-d109a507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874"/>
            <a:ext cx="9143999" cy="69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goods.kaypu.com/photo/5076bee650d40cf22f000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2" y="1052736"/>
            <a:ext cx="257932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7004" y="980728"/>
            <a:ext cx="51035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Как и когда возникло христианство?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Какую роль сыграло православие в истории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нашей </a:t>
            </a:r>
            <a:r>
              <a:rPr lang="ru-RU" sz="2000" b="1" dirty="0">
                <a:solidFill>
                  <a:srgbClr val="0070C0"/>
                </a:solidFill>
              </a:rPr>
              <a:t>р</a:t>
            </a:r>
            <a:r>
              <a:rPr lang="ru-RU" sz="2000" b="1" dirty="0" smtClean="0">
                <a:solidFill>
                  <a:srgbClr val="0070C0"/>
                </a:solidFill>
              </a:rPr>
              <a:t>одины</a:t>
            </a:r>
            <a:r>
              <a:rPr lang="ru-RU" sz="2000" b="1" dirty="0" smtClean="0">
                <a:solidFill>
                  <a:srgbClr val="0070C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Кто такие святые и почему верующие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обращаются к ним за помощью?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Как вести себя в храме?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Ответы на эти и многие другие вопросы вы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найдете в этой книге.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3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b84/0002de2b-d109a507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71" y="-86058"/>
            <a:ext cx="9178571" cy="69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3307608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  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4" descr="https://sun1-47.userapi.com/HIF1ZGnCesFt8p32y-Eu2kIauxOVMt4znMAB5g/SsVXUZ-RR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6" y="562299"/>
            <a:ext cx="1778438" cy="243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2488" y="562299"/>
            <a:ext cx="5891228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В этом издании собрана информация о самых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з</a:t>
            </a:r>
            <a:r>
              <a:rPr lang="ru-RU" sz="2000" b="1" dirty="0" smtClean="0">
                <a:solidFill>
                  <a:srgbClr val="C00000"/>
                </a:solidFill>
              </a:rPr>
              <a:t>наменитых православных храмах Москвы.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Вы познакомитесь с особенностями архитектуры и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интересными событиями, связанными с </a:t>
            </a:r>
            <a:r>
              <a:rPr lang="ru-RU" sz="2000" b="1" dirty="0" smtClean="0">
                <a:solidFill>
                  <a:srgbClr val="C00000"/>
                </a:solidFill>
              </a:rPr>
              <a:t>этими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храмами.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   Красочные иллюстрации сделают чтение более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увлекательным.</a:t>
            </a:r>
          </a:p>
          <a:p>
            <a:endParaRPr lang="ru-RU" dirty="0"/>
          </a:p>
        </p:txBody>
      </p:sp>
      <p:pic>
        <p:nvPicPr>
          <p:cNvPr id="10" name="Picture 4" descr="https://svet-favora.by/pics/items/20191009121028_IMG_20191008_132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3" y="3284984"/>
            <a:ext cx="1703165" cy="24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64792" y="354623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В книге рассказывается о том, какие </a:t>
            </a:r>
            <a:r>
              <a:rPr lang="ru-RU" sz="2000" b="1" dirty="0" smtClean="0">
                <a:solidFill>
                  <a:srgbClr val="0070C0"/>
                </a:solidFill>
              </a:rPr>
              <a:t>события христианской </a:t>
            </a:r>
            <a:r>
              <a:rPr lang="ru-RU" sz="2000" b="1" dirty="0">
                <a:solidFill>
                  <a:srgbClr val="0070C0"/>
                </a:solidFill>
              </a:rPr>
              <a:t>истории </a:t>
            </a:r>
            <a:r>
              <a:rPr lang="ru-RU" sz="2000" b="1" dirty="0" smtClean="0">
                <a:solidFill>
                  <a:srgbClr val="0070C0"/>
                </a:solidFill>
              </a:rPr>
              <a:t>лежат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в основе </a:t>
            </a:r>
            <a:r>
              <a:rPr lang="ru-RU" sz="2000" b="1" dirty="0" smtClean="0">
                <a:solidFill>
                  <a:srgbClr val="0070C0"/>
                </a:solidFill>
              </a:rPr>
              <a:t>главных </a:t>
            </a:r>
            <a:r>
              <a:rPr lang="ru-RU" sz="2000" b="1" dirty="0">
                <a:solidFill>
                  <a:srgbClr val="0070C0"/>
                </a:solidFill>
              </a:rPr>
              <a:t>праздников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Церкви.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2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b84/0002de2b-d109a507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" y="-43029"/>
            <a:ext cx="9178571" cy="69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7832" y="8367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  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https://static.my-shop.ru/product/3/48/472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71024"/>
            <a:ext cx="1800200" cy="24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18210" y="1036767"/>
            <a:ext cx="50926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книге собран уникальный материал,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посвященный  жизни и творчеству великих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иконописцев, оставивших свой след в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истории России.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2" name="Picture 6" descr="https://rusbuk.ru/uploads/books/299603/871954e365a6d60576bd94c2eb53f9a03132e71bmax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3" y="3429000"/>
            <a:ext cx="1682535" cy="249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357301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  «</a:t>
            </a:r>
            <a:r>
              <a:rPr lang="ru-RU" sz="2000" b="1" dirty="0">
                <a:solidFill>
                  <a:srgbClr val="0070C0"/>
                </a:solidFill>
              </a:rPr>
              <a:t>Библейский словарь школьника»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предлагает учащимся толкование слов, </a:t>
            </a:r>
            <a:r>
              <a:rPr lang="ru-RU" sz="2000" b="1" dirty="0" smtClean="0">
                <a:solidFill>
                  <a:srgbClr val="0070C0"/>
                </a:solidFill>
              </a:rPr>
              <a:t>понятий, образов </a:t>
            </a:r>
            <a:r>
              <a:rPr lang="ru-RU" sz="2000" b="1" dirty="0">
                <a:solidFill>
                  <a:srgbClr val="0070C0"/>
                </a:solidFill>
              </a:rPr>
              <a:t>библейской истории.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   В книге рассказывается о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важнейших библейских </a:t>
            </a:r>
            <a:r>
              <a:rPr lang="ru-RU" sz="2000" b="1" dirty="0" smtClean="0">
                <a:solidFill>
                  <a:srgbClr val="0070C0"/>
                </a:solidFill>
              </a:rPr>
              <a:t> событиях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героях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smtClean="0">
                <a:solidFill>
                  <a:srgbClr val="0070C0"/>
                </a:solidFill>
              </a:rPr>
              <a:t>нравственных </a:t>
            </a:r>
            <a:r>
              <a:rPr lang="ru-RU" sz="2000" b="1" dirty="0">
                <a:solidFill>
                  <a:srgbClr val="0070C0"/>
                </a:solidFill>
              </a:rPr>
              <a:t>категориях.</a:t>
            </a:r>
          </a:p>
        </p:txBody>
      </p:sp>
    </p:spTree>
    <p:extLst>
      <p:ext uri="{BB962C8B-B14F-4D97-AF65-F5344CB8AC3E}">
        <p14:creationId xmlns:p14="http://schemas.microsoft.com/office/powerpoint/2010/main" val="215675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b84/0002de2b-d109a507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119" y="551996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Что такое книга?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Для каждого из нас она учительница жизни, через неё нам прививается образ восприятия мира, формируется наше мышление.</a:t>
            </a:r>
            <a:endParaRPr lang="ru-RU" sz="2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146" name="Picture 2" descr="https://klncbs.krd.muzkult.ru/media/2017/08/29/1233571282/image_image_13137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04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302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28</cp:revision>
  <dcterms:created xsi:type="dcterms:W3CDTF">2021-03-09T12:14:04Z</dcterms:created>
  <dcterms:modified xsi:type="dcterms:W3CDTF">2021-03-11T13:33:02Z</dcterms:modified>
</cp:coreProperties>
</file>