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1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3892-5D45-4E25-96E6-2421D2F21D96}" type="datetimeFigureOut">
              <a:rPr lang="ru-RU" smtClean="0"/>
              <a:t>12.08.2020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AC72-4DD2-4886-AE99-A05920FB7B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18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3892-5D45-4E25-96E6-2421D2F21D96}" type="datetimeFigureOut">
              <a:rPr lang="ru-RU" smtClean="0"/>
              <a:t>12.08.2020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AC72-4DD2-4886-AE99-A05920FB7B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0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3892-5D45-4E25-96E6-2421D2F21D96}" type="datetimeFigureOut">
              <a:rPr lang="ru-RU" smtClean="0"/>
              <a:t>12.08.2020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AC72-4DD2-4886-AE99-A05920FB7B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49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3892-5D45-4E25-96E6-2421D2F21D96}" type="datetimeFigureOut">
              <a:rPr lang="ru-RU" smtClean="0"/>
              <a:t>12.08.2020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AC72-4DD2-4886-AE99-A05920FB7B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92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3892-5D45-4E25-96E6-2421D2F21D96}" type="datetimeFigureOut">
              <a:rPr lang="ru-RU" smtClean="0"/>
              <a:t>12.08.2020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AC72-4DD2-4886-AE99-A05920FB7B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08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3892-5D45-4E25-96E6-2421D2F21D96}" type="datetimeFigureOut">
              <a:rPr lang="ru-RU" smtClean="0"/>
              <a:t>12.08.2020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AC72-4DD2-4886-AE99-A05920FB7B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34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3892-5D45-4E25-96E6-2421D2F21D96}" type="datetimeFigureOut">
              <a:rPr lang="ru-RU" smtClean="0"/>
              <a:t>12.08.2020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AC72-4DD2-4886-AE99-A05920FB7B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92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3892-5D45-4E25-96E6-2421D2F21D96}" type="datetimeFigureOut">
              <a:rPr lang="ru-RU" smtClean="0"/>
              <a:t>12.08.2020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AC72-4DD2-4886-AE99-A05920FB7B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44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3892-5D45-4E25-96E6-2421D2F21D96}" type="datetimeFigureOut">
              <a:rPr lang="ru-RU" smtClean="0"/>
              <a:t>12.08.2020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AC72-4DD2-4886-AE99-A05920FB7B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81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3892-5D45-4E25-96E6-2421D2F21D96}" type="datetimeFigureOut">
              <a:rPr lang="ru-RU" smtClean="0"/>
              <a:t>12.08.2020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AC72-4DD2-4886-AE99-A05920FB7B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73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3892-5D45-4E25-96E6-2421D2F21D96}" type="datetimeFigureOut">
              <a:rPr lang="ru-RU" smtClean="0"/>
              <a:t>12.08.2020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AC72-4DD2-4886-AE99-A05920FB7B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64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C3892-5D45-4E25-96E6-2421D2F21D96}" type="datetimeFigureOut">
              <a:rPr lang="ru-RU" smtClean="0"/>
              <a:t>12.08.2020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FAC72-4DD2-4886-AE99-A05920FB7B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9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6552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Бос\Desktop\knigi-chtenie-shablon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7367" y="332656"/>
            <a:ext cx="8064896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МКУК «Детская библиотека»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Старощербиновского сельского поселения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Щербиновского района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5419" y="2565321"/>
            <a:ext cx="7128792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Книжные герои всегда рядом</a:t>
            </a:r>
          </a:p>
          <a:p>
            <a:pPr algn="ctr"/>
            <a:r>
              <a:rPr lang="ru-RU" sz="7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endParaRPr lang="ru-RU" sz="7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41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Библиотекарь\Desktop\1kitapkudukitapouyormbelgesi-docx.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08" y="0"/>
            <a:ext cx="9245108" cy="726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115616" y="836712"/>
            <a:ext cx="6696744" cy="547260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Книга учит и книга воспитывает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Только тех, кто читает и впитывает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 А у тех, кто по строчкам несется,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Лишь одна пустота остается.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                               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Э.Асадов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148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ос\Desktop\67 лучших изображений доски «Литературные герои» _ Сказки, Иллюстрации, Детские картинки_files\4a7815c09dbeffd2893a382066f0d49c--art-corner-fairytai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0"/>
            <a:ext cx="6552728" cy="328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друзья !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Вашему  вниманию презентацию «Книжные герои всегда рядом».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вместе вспомним   наши любимые персонажи 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0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рь\Desktop\Тайна третьей планеты. 1981 (HD).mp40495 (1)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2" t="-566" r="884" b="566"/>
          <a:stretch/>
        </p:blipFill>
        <p:spPr bwMode="auto">
          <a:xfrm>
            <a:off x="0" y="-57830"/>
            <a:ext cx="9143999" cy="687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-243408"/>
            <a:ext cx="4896544" cy="720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амечательная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интересная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повесть Кира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Булычева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Девочка с Земли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Знакомит нас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девочкой Алисой.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умная и красивая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смелая и решительная.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умеет найти выход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любой ситуации и никогда не унывает. И еще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Алиса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верит в чудеса, которые все-таки случаются.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этой повести есть экзотические животные, есть детективная тайна, есть космические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пираты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есть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верная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дружба. </a:t>
            </a:r>
          </a:p>
        </p:txBody>
      </p:sp>
    </p:spTree>
    <p:extLst>
      <p:ext uri="{BB962C8B-B14F-4D97-AF65-F5344CB8AC3E}">
        <p14:creationId xmlns:p14="http://schemas.microsoft.com/office/powerpoint/2010/main" val="142732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рь\Desktop\1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416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88640"/>
            <a:ext cx="6768752" cy="309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книгу Твена М. «Приключения Тома Сойера».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Сойер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альчик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которого воспитывает его тетя. Это отпетый сорванец и проказник, который ни минуты не может прожить без шалостей.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еуемное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любопытство и привычка совать свой нос, куда это только возможно, постоянно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приводят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всяческим злоключениям. Вместе с тем, это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справедливый мальчик, отзывчивый и добрый. Ему присущи такие качества, как великодушие и благородство, щедрость и благоразумие. </a:t>
            </a:r>
          </a:p>
        </p:txBody>
      </p:sp>
    </p:spTree>
    <p:extLst>
      <p:ext uri="{BB962C8B-B14F-4D97-AF65-F5344CB8AC3E}">
        <p14:creationId xmlns:p14="http://schemas.microsoft.com/office/powerpoint/2010/main" val="3406559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49797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Главные герои  повести Крапивина В.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Та сторона, где ветер»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живут в городе у большой реки. На реке гудят пароходы. Мальчишки знают их по голосам.   В небе над посёлком  пестрят разноцветные квадратики воздушных змеев. У каждого свои позывные. Ветры и небо сдружили мальчишек-«змеевиков» — Генку Звягина, Яшку Воробьёва, Шурика Черемховского и восьмилетнего Ильку по прозвищу Гонец. Однажды в небе над посёлком появился большой белый змей, поднялся выше других и не отзывался на воздушные позывные. Разозлённый  Генка решает проучить нахального незнакомца – хозяина белого «конверта». Так он знакомится со слепым мальчиком Владиком, и эта встреча становится поворотной в их судьбах.</a:t>
            </a:r>
          </a:p>
        </p:txBody>
      </p:sp>
      <p:pic>
        <p:nvPicPr>
          <p:cNvPr id="1027" name="Picture 3" descr="C:\Users\Библиотекарь\Desktop\cov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4" r="17112"/>
          <a:stretch/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34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рь\Desktop\cover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t="1169" r="26610" b="51835"/>
          <a:stretch/>
        </p:blipFill>
        <p:spPr bwMode="auto">
          <a:xfrm>
            <a:off x="1" y="2061"/>
            <a:ext cx="4980562" cy="679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80563" y="2060"/>
            <a:ext cx="4163437" cy="68559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Повесть Алексина А. «Саша и Шура» знакомит нас с мальчиком Александром, который на летние каникулы уезжает в деревню. Там  он встречает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подростка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таким же именем. Чтобы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ребят не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путали,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Саша из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деревни предлагает своему другу временно побыть "Шурой".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Мальчишки стали дружить и вместе искать выходы из сложившихся проблем.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17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рь\Desktop\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6" t="7316" r="6195" b="13872"/>
          <a:stretch/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260648"/>
            <a:ext cx="4427984" cy="6597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Соколов –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герой рассказа «Судьба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Михаила Шолохова.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характер – по-настоящему, русский. Сколько бед он пережил, какие муки вынес, знает только он сам. Герой говорит об этом на страницах рассказа: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Зa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ты, жизнь, меня тaк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покaлечилa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все он вытерпел, все пережил, потому что имел сильный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железную силу духа.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 характер не позволил ему сломаться, отступить перед трудностями, сдаться врагу. Он вырвал жизнь у самой смерти.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4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Библиотекарь\Desktop\4cb9-9338-4692-8154-2b13e51ab5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b="25532"/>
          <a:stretch/>
        </p:blipFill>
        <p:spPr bwMode="auto">
          <a:xfrm>
            <a:off x="0" y="0"/>
            <a:ext cx="6588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0"/>
            <a:ext cx="4139952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Главная героиня повести Железникова В. «Чучело» –девочка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имени Лена Бессольцева. Недавно она переехала в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новый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городок и пошла учиться в местную школу.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Лена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представляется нам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худенькая девочка с острыми чертами лица,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этом она очень милая и дружелюбная. Еще эта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героиня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искренняя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прямая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всегда говорит правду.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похожа на своих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новых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одноклассников,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потому-то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сталкивается с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непониманием и травлей.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страдает девочка-подросток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за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того, что все-таки верит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доброту искренность людей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315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Библиотекарь\Desktop\35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59" b="26383"/>
          <a:stretch/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8104" y="548680"/>
            <a:ext cx="2880320" cy="58326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Патриотическая повесть Катаева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«Сын полка» повествует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мальчике,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детство которого было украдено войной, он слишком рано стал взрослым, много бед ему пришлось перенести. Характеристика Вани Солнцева рисует образ упрямого и гордого мальчика с «самостоятельным» характером, который готов сражаться с врагом наравне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 взрослыми.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229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420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</dc:creator>
  <cp:lastModifiedBy>Пользователь Windows</cp:lastModifiedBy>
  <cp:revision>30</cp:revision>
  <dcterms:created xsi:type="dcterms:W3CDTF">2020-08-10T04:35:17Z</dcterms:created>
  <dcterms:modified xsi:type="dcterms:W3CDTF">2020-08-12T09:36:47Z</dcterms:modified>
</cp:coreProperties>
</file>