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36D-694D-4A4C-8C24-01FF06A0471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698B-59AD-4E7D-9998-1EF9C083F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36D-694D-4A4C-8C24-01FF06A0471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698B-59AD-4E7D-9998-1EF9C083F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36D-694D-4A4C-8C24-01FF06A0471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698B-59AD-4E7D-9998-1EF9C083F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36D-694D-4A4C-8C24-01FF06A0471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698B-59AD-4E7D-9998-1EF9C083F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36D-694D-4A4C-8C24-01FF06A0471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698B-59AD-4E7D-9998-1EF9C083F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36D-694D-4A4C-8C24-01FF06A0471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698B-59AD-4E7D-9998-1EF9C083F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36D-694D-4A4C-8C24-01FF06A0471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698B-59AD-4E7D-9998-1EF9C083F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36D-694D-4A4C-8C24-01FF06A0471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698B-59AD-4E7D-9998-1EF9C083F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36D-694D-4A4C-8C24-01FF06A0471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698B-59AD-4E7D-9998-1EF9C083F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36D-694D-4A4C-8C24-01FF06A0471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698B-59AD-4E7D-9998-1EF9C083F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36D-694D-4A4C-8C24-01FF06A0471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698B-59AD-4E7D-9998-1EF9C083F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E436D-694D-4A4C-8C24-01FF06A0471C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0698B-59AD-4E7D-9998-1EF9C083F8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                                           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29 июня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            120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лет со дня рождения Антуан 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                        де Сент- Экзюпери 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 Narrow" pitchFamily="34" charset="0"/>
              </a:rPr>
              <a:t>«Вселенная маленького принца»</a:t>
            </a:r>
          </a:p>
          <a:p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3074" name="Picture 2" descr="http://ebook.bashnl.ru/images/covers/sent-ekzjuper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1678"/>
            <a:ext cx="3374353" cy="478632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428992" y="2000240"/>
            <a:ext cx="5715008" cy="48577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ru-RU" sz="30000" dirty="0"/>
          </a:p>
        </p:txBody>
      </p:sp>
      <p:pic>
        <p:nvPicPr>
          <p:cNvPr id="3076" name="Picture 4" descr="https://knigamir.com/upload/iblock/01e/01e201f2712a3290a7d19d7569b36550.jpg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 rot="20901723">
            <a:off x="7224771" y="1921326"/>
            <a:ext cx="1698261" cy="2489307"/>
          </a:xfrm>
          <a:prstGeom prst="rect">
            <a:avLst/>
          </a:prstGeom>
          <a:noFill/>
        </p:spPr>
      </p:pic>
      <p:pic>
        <p:nvPicPr>
          <p:cNvPr id="3078" name="Picture 6" descr="http://mywishlist.ru/pic/i/wish/orig/008/868/831.jpeg"/>
          <p:cNvPicPr>
            <a:picLocks noChangeAspect="1" noChangeArrowheads="1"/>
          </p:cNvPicPr>
          <p:nvPr/>
        </p:nvPicPr>
        <p:blipFill>
          <a:blip r:embed="rId4">
            <a:lum contrast="40000"/>
          </a:blip>
          <a:srcRect/>
          <a:stretch>
            <a:fillRect/>
          </a:stretch>
        </p:blipFill>
        <p:spPr bwMode="auto">
          <a:xfrm rot="412773">
            <a:off x="3570502" y="1880172"/>
            <a:ext cx="1721864" cy="2466291"/>
          </a:xfrm>
          <a:prstGeom prst="rect">
            <a:avLst/>
          </a:prstGeom>
          <a:noFill/>
        </p:spPr>
      </p:pic>
      <p:pic>
        <p:nvPicPr>
          <p:cNvPr id="3080" name="Picture 8" descr="https://kitchen.minemegashop.ru/img/1014327486.jpg"/>
          <p:cNvPicPr>
            <a:picLocks noChangeAspect="1" noChangeArrowheads="1"/>
          </p:cNvPicPr>
          <p:nvPr/>
        </p:nvPicPr>
        <p:blipFill>
          <a:blip r:embed="rId5" cstate="print">
            <a:lum bright="-10000" contrast="40000"/>
          </a:blip>
          <a:srcRect/>
          <a:stretch>
            <a:fillRect/>
          </a:stretch>
        </p:blipFill>
        <p:spPr bwMode="auto">
          <a:xfrm rot="20977314">
            <a:off x="3644545" y="4155145"/>
            <a:ext cx="1827947" cy="2559143"/>
          </a:xfrm>
          <a:prstGeom prst="rect">
            <a:avLst/>
          </a:prstGeom>
          <a:noFill/>
        </p:spPr>
      </p:pic>
      <p:pic>
        <p:nvPicPr>
          <p:cNvPr id="3082" name="Picture 10" descr="https://nborn.ru/wa-data/public/shop/products/75/85/408575/images/681082/681082.750x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56317">
            <a:off x="7122033" y="4376627"/>
            <a:ext cx="1816598" cy="2500306"/>
          </a:xfrm>
          <a:prstGeom prst="rect">
            <a:avLst/>
          </a:prstGeom>
          <a:noFill/>
        </p:spPr>
      </p:pic>
      <p:pic>
        <p:nvPicPr>
          <p:cNvPr id="3084" name="Picture 12" descr="https://img.labirint.ru/rcimg/b746dd0fef8663c6286f0b9fdac69927/1920x1080/comments_pic/1209/01labo1da1330884277.jpg?1330884291"/>
          <p:cNvPicPr>
            <a:picLocks noChangeAspect="1" noChangeArrowheads="1"/>
          </p:cNvPicPr>
          <p:nvPr/>
        </p:nvPicPr>
        <p:blipFill>
          <a:blip r:embed="rId7">
            <a:lum contrast="40000"/>
          </a:blip>
          <a:srcRect l="11250" t="1875" r="5000" b="4375"/>
          <a:stretch>
            <a:fillRect/>
          </a:stretch>
        </p:blipFill>
        <p:spPr bwMode="auto">
          <a:xfrm>
            <a:off x="5143504" y="2143116"/>
            <a:ext cx="2010970" cy="2836730"/>
          </a:xfrm>
          <a:prstGeom prst="rect">
            <a:avLst/>
          </a:prstGeom>
          <a:noFill/>
        </p:spPr>
      </p:pic>
      <p:pic>
        <p:nvPicPr>
          <p:cNvPr id="3086" name="Picture 14" descr="https://cdn1.ozone.ru/multimedia/101626626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898897">
            <a:off x="5214942" y="4286256"/>
            <a:ext cx="1928826" cy="2571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 Narrow" pitchFamily="34" charset="0"/>
              </a:rPr>
              <a:t>Антуан  де Сент- Экзюпери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 Narrow" pitchFamily="34" charset="0"/>
              </a:rPr>
              <a:t>Французский писатель. Был одним из первых пилотов авиапочты, работал во Франции, Африке. Большинство  книг Сент –Экзюпери написаны из своего опыта-лётчика. Незадолго до своей гибели он написал небольшую совсем непохожую на другие книжку- сказку «Маленький принц».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 Narrow" pitchFamily="34" charset="0"/>
              </a:rPr>
              <a:t>В последний день июля 1944 года Экзюпери ушёл навстерчу звёздам- так же, как и его  Маленький принц….</a:t>
            </a:r>
          </a:p>
          <a:p>
            <a:pPr algn="ctr"/>
            <a:endParaRPr lang="ru-RU" sz="36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86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пк1</dc:creator>
  <cp:lastModifiedBy>пк1</cp:lastModifiedBy>
  <cp:revision>1</cp:revision>
  <dcterms:created xsi:type="dcterms:W3CDTF">2020-06-23T13:08:10Z</dcterms:created>
  <dcterms:modified xsi:type="dcterms:W3CDTF">2020-06-23T13:10:13Z</dcterms:modified>
</cp:coreProperties>
</file>