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78" r:id="rId4"/>
    <p:sldId id="291" r:id="rId5"/>
    <p:sldId id="269" r:id="rId6"/>
    <p:sldId id="271" r:id="rId7"/>
    <p:sldId id="274" r:id="rId8"/>
    <p:sldId id="292" r:id="rId9"/>
    <p:sldId id="284" r:id="rId10"/>
    <p:sldId id="28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18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83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9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4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1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0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6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6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6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3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0E8AE-ABD4-4625-8A56-B07628216194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1A30-D7A6-427D-8CF8-9E424015B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nz.pnzreg.ru/upload/iblock/bdf/bdf36d9710a2595356c4e9ea36afeb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8"/>
            <a:ext cx="9173716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78092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Arial Black" pitchFamily="34" charset="0"/>
              </a:rPr>
              <a:t>Победу чтим, героев помним!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Виртуальная книжная выставка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73325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МКУК «Детская библиотека» Старощербиновского сельского поселения Щербиновского района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/>
              <a:t>7.10.20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02484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7676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764704"/>
            <a:ext cx="8640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Прошла война, прошла страда.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Но боль взывает к людям: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Давайте люди, никогда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Arial Black" pitchFamily="34" charset="0"/>
              </a:rPr>
              <a:t>Об этом не забудем.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2" descr="https://klncbs.krd.muzkult.ru/media/2018/08/08/1228916402/image_image_468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957">
            <a:off x="566077" y="3744624"/>
            <a:ext cx="1489055" cy="2110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oktcbs.ucoz.ru/Images/iCopy_2014-01-29_03-27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33523"/>
            <a:ext cx="2592288" cy="165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-library.krd.muzkult.ru/media/2020/04/14/1252891118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415">
            <a:off x="6800798" y="3929577"/>
            <a:ext cx="1686605" cy="2031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3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0570/00063377-682d50ba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56886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200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Путь длиною в четыре года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Через пламя боев к Победе,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Ради счастья родного народа, 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Ради жизни на всей планете.</a:t>
            </a:r>
          </a:p>
          <a:p>
            <a:endParaRPr lang="ru-RU" sz="2200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И когда отгремели пушки, 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Не с оружием ехал домой он,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А с Победой – в простой теплушке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На Кубань возвращался воин!</a:t>
            </a:r>
          </a:p>
          <a:p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                                      И. Симонов</a:t>
            </a:r>
            <a:endParaRPr lang="ru-RU" sz="22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0570/00063377-682d50ba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332656"/>
            <a:ext cx="5688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200" dirty="0"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2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667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Дорогие ребята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</a:p>
          <a:p>
            <a:pPr algn="ctr"/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Прошло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77 лет со дня освобождения  Кубани от немецко- фашистских захватчиков, но до сих пор в нашей памяти, в памяти наших прадедов живы воспоминания тех далеких военных лет. К сожалению с каждым годом становиться все меньше живых защитников и свидетелей одной из самых страшных войн. Но мы, потомки, должны свято чтить и хранить память ее участников. И в этом помогут книги. </a:t>
            </a:r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Мы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, предлагаем вам, познакомиться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 некоторыми из них.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Они перенесут вас в прошлое, помогут осознать ту тяжесть и те испытания, которое выпали на плечи нашего великого народа, и который, несмотря на все испытания, выстоял и победил в той страшной войне.</a:t>
            </a:r>
          </a:p>
        </p:txBody>
      </p:sp>
    </p:spTree>
    <p:extLst>
      <p:ext uri="{BB962C8B-B14F-4D97-AF65-F5344CB8AC3E}">
        <p14:creationId xmlns:p14="http://schemas.microsoft.com/office/powerpoint/2010/main" val="34973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t-library.krd.muzkult.ru/media/2020/04/14/1252891118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656">
            <a:off x="391456" y="740486"/>
            <a:ext cx="3795127" cy="4874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3107" y="260648"/>
            <a:ext cx="45313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</a:p>
          <a:p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Творцом ратной победы была Красная Армия. Оправившись от крупных военных поражений первых недель и месяцев войны, армия закалилась в тяжелых оборонительных боях 1941 1942 годов. В решающих сражениях она переломила ход войны, перехватила стратегическую инициативу и нанесла противнику сокрушительное поражение.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9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-library.krd.muzkult.ru/media/2020/04/14/1252890977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1447"/>
            <a:ext cx="3960440" cy="50666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980728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В этой книге рассказывается о помощи кубанцев фронту в годы Великой Отечественной войны. На её страницах опубликованы редкие архивные документы, раскрывающие обстановку на Кубани: патриотические движения жителей края, духовное сплочение тыла и фронта, конкретный вклад Краснодарского края в обеспечение Красной армии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9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-2"/>
            <a:ext cx="92515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900igr.net/up/datas/81938/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5" r="17345" b="5960"/>
          <a:stretch/>
        </p:blipFill>
        <p:spPr bwMode="auto">
          <a:xfrm rot="21289977">
            <a:off x="179512" y="692696"/>
            <a:ext cx="3710955" cy="4968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06662" y="836712"/>
            <a:ext cx="49298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Эта книга вам расскажет о трагических событиях, происходящих на Кубани в 1942 – 1943 годах, в период немецкой оккупации. В это время для борьбы с врагом были созданы партизанские отряды и подпольные организации, в которых воевали и 12-15 летние подростки. </a:t>
            </a:r>
          </a:p>
          <a:p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Здесь вы прочтёте о подвигах юных героев, которые самостоятельно наносили вред фашистам: расклеивали листовки, перерезали телефонные провода, работали партизанскими связными.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32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-library.krd.muzkult.ru/media/2020/04/14/1252890891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784129" cy="5030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093386"/>
            <a:ext cx="47525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Книга посвящена лучшим сынам и дочерям Кубани, удостоенным за мужество, отвагу и героизм высших наград Родины. В тяжелейших испытаниях на фронтах Великой Отечественной войны, в «горячих точках» и космосе, защищая интересы нашего государства, они не меркнущими подвигами прославили Россию и нашу малую родину- Кубань.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2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libex.ru/dimg/58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r="51660" b="3781"/>
          <a:stretch/>
        </p:blipFill>
        <p:spPr bwMode="auto">
          <a:xfrm rot="21119531">
            <a:off x="454346" y="862500"/>
            <a:ext cx="3077502" cy="436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2790" y="1052736"/>
            <a:ext cx="46936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Воспоминания В.М. Малкина – живой и убедительный рассказ участника боев на «Голубой линии».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произведении автор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повествует об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интересных фактах, ярких боевых эпизодах периода Великой Отечественной войны. Они свидетельствуют о героизме советского солдата, чей опыт и боевое мастерство, вера в победу и ненависть к врагу позволили освободить Кубань от гитлеровских захватчиков.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324177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0bc/001002c3-6eaf344b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836712"/>
            <a:ext cx="52565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Воинский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долг, подвиг, верность присяге, смелость, храбрость, беззаветное служение Родине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на Руси во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все времена почиталось и высоко ценилось. Народ всегда гордился своими героями, славил их, слагал о них песни, стихи, возводил им памятники.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  Книга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Памяти – это возможность не только помнить всех погибших, но и сохранить память о тех, кто прошел через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 все ужасы войны </a:t>
            </a:r>
            <a:r>
              <a:rPr lang="ru-RU" sz="2000" dirty="0">
                <a:solidFill>
                  <a:srgbClr val="7030A0"/>
                </a:solidFill>
                <a:latin typeface="Arial Black" pitchFamily="34" charset="0"/>
              </a:rPr>
              <a:t>и выжил, вспомнить всех поименно и не забывать уже никогда. </a:t>
            </a:r>
          </a:p>
        </p:txBody>
      </p:sp>
      <p:pic>
        <p:nvPicPr>
          <p:cNvPr id="2050" name="Picture 2" descr="http://dinskmpb.ucoz.ru/_si/0/180547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 bwMode="auto">
          <a:xfrm rot="21125110">
            <a:off x="425778" y="1405319"/>
            <a:ext cx="2919059" cy="393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8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576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dcterms:created xsi:type="dcterms:W3CDTF">2020-10-06T12:20:06Z</dcterms:created>
  <dcterms:modified xsi:type="dcterms:W3CDTF">2020-10-07T12:46:26Z</dcterms:modified>
</cp:coreProperties>
</file>