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280" r:id="rId3"/>
    <p:sldId id="282" r:id="rId4"/>
    <p:sldId id="293" r:id="rId5"/>
    <p:sldId id="295" r:id="rId6"/>
    <p:sldId id="297" r:id="rId7"/>
    <p:sldId id="299" r:id="rId8"/>
    <p:sldId id="302" r:id="rId9"/>
    <p:sldId id="304" r:id="rId10"/>
    <p:sldId id="30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71AB6"/>
    <a:srgbClr val="C709A3"/>
    <a:srgbClr val="3ECB05"/>
    <a:srgbClr val="CC00CC"/>
    <a:srgbClr val="009900"/>
    <a:srgbClr val="3333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ED5F-F214-486E-82CD-492C7CF578C7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9CBE-149B-4BCF-9366-A78EB2EF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1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ED5F-F214-486E-82CD-492C7CF578C7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9CBE-149B-4BCF-9366-A78EB2EF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22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ED5F-F214-486E-82CD-492C7CF578C7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9CBE-149B-4BCF-9366-A78EB2EF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104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ED5F-F214-486E-82CD-492C7CF578C7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9CBE-149B-4BCF-9366-A78EB2EF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68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ED5F-F214-486E-82CD-492C7CF578C7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9CBE-149B-4BCF-9366-A78EB2EF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643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ED5F-F214-486E-82CD-492C7CF578C7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9CBE-149B-4BCF-9366-A78EB2EF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576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ED5F-F214-486E-82CD-492C7CF578C7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9CBE-149B-4BCF-9366-A78EB2EF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684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ED5F-F214-486E-82CD-492C7CF578C7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9CBE-149B-4BCF-9366-A78EB2EF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741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ED5F-F214-486E-82CD-492C7CF578C7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9CBE-149B-4BCF-9366-A78EB2EF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820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ED5F-F214-486E-82CD-492C7CF578C7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9CBE-149B-4BCF-9366-A78EB2EF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82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ED5F-F214-486E-82CD-492C7CF578C7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9CBE-149B-4BCF-9366-A78EB2EF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325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9ED5F-F214-486E-82CD-492C7CF578C7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19CBE-149B-4BCF-9366-A78EB2EF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46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mage.jimcdn.com/app/cms/image/transf/none/path/sad3b82328330ae03/backgroundarea/if9e6f25655c31966/version/1481380798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1599" cy="693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843808" y="2214555"/>
            <a:ext cx="6192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Cambria" pitchFamily="18" charset="0"/>
              </a:rPr>
              <a:t>Приходите в гости к книжке, первоклассные детишки!</a:t>
            </a:r>
            <a:endParaRPr lang="ru-RU" sz="4000" b="1" dirty="0">
              <a:solidFill>
                <a:srgbClr val="0000FF"/>
              </a:solidFill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6143644"/>
            <a:ext cx="8858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709A3"/>
                </a:solidFill>
                <a:latin typeface="Times New Roman" pitchFamily="18" charset="0"/>
                <a:cs typeface="Times New Roman" pitchFamily="18" charset="0"/>
              </a:rPr>
              <a:t>МКУК «Детская библиотека» Старощербиновского сельского поселения Щербиновского района</a:t>
            </a:r>
          </a:p>
          <a:p>
            <a:pPr algn="ctr"/>
            <a:endParaRPr lang="ru-RU" dirty="0"/>
          </a:p>
        </p:txBody>
      </p:sp>
      <p:pic>
        <p:nvPicPr>
          <p:cNvPr id="15" name="Picture 2" descr="https://st2.depositphotos.com/1672894/5354/v/950/depositphotos_53543571-stock-illustration-books-and-feather-on-flor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93" r="12944" b="1201"/>
          <a:stretch>
            <a:fillRect/>
          </a:stretch>
        </p:blipFill>
        <p:spPr bwMode="auto">
          <a:xfrm>
            <a:off x="4376015" y="0"/>
            <a:ext cx="4767985" cy="2143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www.culture.ru/storage/images/6bd8f1324f5ebb1342a30e7c07305a4c/88f6a62878ac607c97f61c2f26592d0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5" y="4796828"/>
            <a:ext cx="2143139" cy="14182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 rot="20672310">
            <a:off x="6827489" y="858758"/>
            <a:ext cx="126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Cambria" pitchFamily="18" charset="0"/>
              </a:rPr>
              <a:t>сказки</a:t>
            </a:r>
            <a:endParaRPr lang="ru-RU" sz="2400" b="1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11960" y="4153547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Знакомство с библиотекой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60648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27.10 20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83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krot.info/uploads/posts/2020-02/1580568958_41-p-krasivie-detskie-foni-v-sadik-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28794" y="428604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Уважаемые друзья!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142984"/>
            <a:ext cx="791036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endParaRPr lang="ru-RU" sz="2000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rgbClr val="3333FF"/>
                </a:solidFill>
                <a:latin typeface="Arial Black" pitchFamily="34" charset="0"/>
                <a:cs typeface="Times New Roman" pitchFamily="18" charset="0"/>
              </a:rPr>
              <a:t>Запись в библиотеку производится по просьбе читателя и письменного </a:t>
            </a:r>
            <a:r>
              <a:rPr lang="ru-RU" sz="2000" b="1" smtClean="0">
                <a:solidFill>
                  <a:srgbClr val="3333FF"/>
                </a:solidFill>
                <a:latin typeface="Arial Black" pitchFamily="34" charset="0"/>
                <a:cs typeface="Times New Roman" pitchFamily="18" charset="0"/>
              </a:rPr>
              <a:t>разрешения родителей.</a:t>
            </a:r>
            <a:endParaRPr lang="ru-RU" sz="2000" b="1" dirty="0" smtClean="0">
              <a:solidFill>
                <a:srgbClr val="3333FF"/>
              </a:solidFill>
              <a:latin typeface="Arial Black" pitchFamily="34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3333FF"/>
              </a:solidFill>
              <a:latin typeface="Arial Black" pitchFamily="34" charset="0"/>
              <a:cs typeface="Times New Roman" pitchFamily="18" charset="0"/>
            </a:endParaRPr>
          </a:p>
          <a:p>
            <a:pPr algn="ctr"/>
            <a:r>
              <a:rPr lang="ru-RU" sz="2000" b="1" u="sng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На 10 дней Книга твоя!</a:t>
            </a:r>
          </a:p>
          <a:p>
            <a:pPr algn="ctr"/>
            <a:r>
              <a:rPr lang="ru-RU" sz="2000" b="1" dirty="0" smtClean="0">
                <a:solidFill>
                  <a:srgbClr val="3333FF"/>
                </a:solidFill>
                <a:latin typeface="Arial Black" pitchFamily="34" charset="0"/>
                <a:cs typeface="Times New Roman" pitchFamily="18" charset="0"/>
              </a:rPr>
              <a:t>Ты можешь рассматривать картинки, читать, перечитывать, выписывать в тетрадь.</a:t>
            </a:r>
          </a:p>
          <a:p>
            <a:pPr algn="ctr"/>
            <a:endParaRPr lang="ru-RU" sz="2000" b="1" dirty="0" smtClean="0">
              <a:latin typeface="Arial Black" pitchFamily="34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9900"/>
                </a:solidFill>
                <a:latin typeface="Arial Black" pitchFamily="34" charset="0"/>
                <a:cs typeface="Times New Roman" pitchFamily="18" charset="0"/>
              </a:rPr>
              <a:t>Книгу свято береги.</a:t>
            </a:r>
          </a:p>
          <a:p>
            <a:pPr algn="ctr"/>
            <a:r>
              <a:rPr lang="ru-RU" sz="2000" b="1" dirty="0" smtClean="0">
                <a:solidFill>
                  <a:srgbClr val="009900"/>
                </a:solidFill>
                <a:latin typeface="Arial Black" pitchFamily="34" charset="0"/>
                <a:cs typeface="Times New Roman" pitchFamily="18" charset="0"/>
              </a:rPr>
              <a:t>Она – твой друг и твой помощник.</a:t>
            </a:r>
          </a:p>
          <a:p>
            <a:pPr algn="ctr"/>
            <a:r>
              <a:rPr lang="ru-RU" sz="2000" b="1" dirty="0" smtClean="0">
                <a:solidFill>
                  <a:srgbClr val="009900"/>
                </a:solidFill>
                <a:latin typeface="Arial Black" pitchFamily="34" charset="0"/>
                <a:cs typeface="Times New Roman" pitchFamily="18" charset="0"/>
              </a:rPr>
              <a:t>Закладку нежно положи,</a:t>
            </a:r>
          </a:p>
          <a:p>
            <a:pPr algn="ctr"/>
            <a:r>
              <a:rPr lang="ru-RU" sz="2000" b="1" dirty="0" smtClean="0">
                <a:solidFill>
                  <a:srgbClr val="009900"/>
                </a:solidFill>
                <a:latin typeface="Arial Black" pitchFamily="34" charset="0"/>
                <a:cs typeface="Times New Roman" pitchFamily="18" charset="0"/>
              </a:rPr>
              <a:t>Не рви, а положи в обложку.</a:t>
            </a:r>
            <a:endParaRPr lang="ru-RU" sz="2000" b="1" dirty="0">
              <a:solidFill>
                <a:srgbClr val="00990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6" name="Picture 2" descr="http://www.createmepink.com/wp-content/uploads/ro/royalty-free-stock-photo-reading-girl-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8" b="9101"/>
          <a:stretch>
            <a:fillRect/>
          </a:stretch>
        </p:blipFill>
        <p:spPr bwMode="auto">
          <a:xfrm>
            <a:off x="2771800" y="5044764"/>
            <a:ext cx="2107444" cy="1416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29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funart.pro/uploads/posts/2020-04/thumbs/1587495708_28-p-foni-dlya-detskogo-sada-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95"/>
            <a:ext cx="916449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357554" y="714356"/>
            <a:ext cx="578644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Место особое у нас  в станице есть,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Где можно детские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3333FF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книги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 прочесть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Где без ошибки и без подсказки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Можно попасть из реальности в сказку,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Где вы желанным окажетесь гостем,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Двери распахнуты – милости просим!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4" name="Picture 2" descr="https://botana.biz/prepod/_bloks/pic/zpilrbs-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3522">
            <a:off x="670377" y="211340"/>
            <a:ext cx="1866543" cy="195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43174" y="4071942"/>
            <a:ext cx="6286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709A3"/>
                </a:solidFill>
                <a:latin typeface="Times New Roman" pitchFamily="18" charset="0"/>
                <a:cs typeface="Times New Roman" pitchFamily="18" charset="0"/>
              </a:rPr>
              <a:t>Мы приглашаем вас в нашу библиотеку и хотим, чтобы вы стали активными читателями! Для этого у нас есть увлекательные, с красивейшими иллюстрациями книги и журналы на любой вкус. </a:t>
            </a:r>
            <a:endParaRPr lang="ru-RU" sz="2000" dirty="0">
              <a:solidFill>
                <a:srgbClr val="C709A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496" y="3357562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Дорогие друзья!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604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fsd.multiurok.ru/html/2018/08/27/s_5b8464ccc8c70/941986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1013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43372" y="214290"/>
            <a:ext cx="271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  <a:latin typeface="Monotype Corsiva" pitchFamily="66" charset="0"/>
              </a:rPr>
              <a:t>История</a:t>
            </a:r>
            <a:endParaRPr lang="ru-RU" sz="54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3357562"/>
            <a:ext cx="3571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333FF"/>
                </a:solidFill>
                <a:latin typeface="Arial Black" pitchFamily="34" charset="0"/>
              </a:rPr>
              <a:t>Здесь давно он проживает,</a:t>
            </a:r>
          </a:p>
          <a:p>
            <a:pPr algn="ctr"/>
            <a:r>
              <a:rPr lang="ru-RU" sz="2000" b="1" dirty="0" smtClean="0">
                <a:solidFill>
                  <a:srgbClr val="3333FF"/>
                </a:solidFill>
                <a:latin typeface="Arial Black" pitchFamily="34" charset="0"/>
              </a:rPr>
              <a:t>Его Вовкой величают.</a:t>
            </a:r>
          </a:p>
          <a:p>
            <a:pPr algn="ctr"/>
            <a:r>
              <a:rPr lang="ru-RU" sz="2000" b="1" dirty="0" smtClean="0">
                <a:solidFill>
                  <a:srgbClr val="3333FF"/>
                </a:solidFill>
                <a:latin typeface="Arial Black" pitchFamily="34" charset="0"/>
              </a:rPr>
              <a:t>Он к знаньям путь вам освещает,</a:t>
            </a:r>
          </a:p>
          <a:p>
            <a:pPr algn="ctr"/>
            <a:r>
              <a:rPr lang="ru-RU" sz="2000" b="1" dirty="0" smtClean="0">
                <a:solidFill>
                  <a:srgbClr val="3333FF"/>
                </a:solidFill>
                <a:latin typeface="Arial Black" pitchFamily="34" charset="0"/>
              </a:rPr>
              <a:t>С ним дружить всем предлагает!</a:t>
            </a:r>
            <a:endParaRPr lang="ru-RU" sz="2000" b="1" dirty="0">
              <a:solidFill>
                <a:srgbClr val="3333FF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6182" y="1428736"/>
            <a:ext cx="45005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О библиотеке много – много Сможет он вам рассказать.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В комнате сказок,  на абонементе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И читальном зале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Вы книги можете листать.</a:t>
            </a:r>
          </a:p>
          <a:p>
            <a:pPr algn="ctr"/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6182" y="3357562"/>
            <a:ext cx="507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471AB6"/>
                </a:solidFill>
                <a:latin typeface="Arial Black" pitchFamily="34" charset="0"/>
              </a:rPr>
              <a:t>Здесь о многом вы узнаете,</a:t>
            </a:r>
          </a:p>
          <a:p>
            <a:pPr algn="ctr"/>
            <a:r>
              <a:rPr lang="ru-RU" dirty="0" smtClean="0">
                <a:solidFill>
                  <a:srgbClr val="471AB6"/>
                </a:solidFill>
                <a:latin typeface="Arial Black" pitchFamily="34" charset="0"/>
              </a:rPr>
              <a:t>В разные игры поиграете.</a:t>
            </a:r>
          </a:p>
          <a:p>
            <a:pPr algn="ctr"/>
            <a:r>
              <a:rPr lang="ru-RU" dirty="0" smtClean="0">
                <a:solidFill>
                  <a:srgbClr val="471AB6"/>
                </a:solidFill>
                <a:latin typeface="Arial Black" pitchFamily="34" charset="0"/>
              </a:rPr>
              <a:t>Вы посетить нас не забудьте.</a:t>
            </a:r>
          </a:p>
          <a:p>
            <a:pPr algn="ctr"/>
            <a:r>
              <a:rPr lang="ru-RU" dirty="0" smtClean="0">
                <a:solidFill>
                  <a:srgbClr val="471AB6"/>
                </a:solidFill>
                <a:latin typeface="Arial Black" pitchFamily="34" charset="0"/>
              </a:rPr>
              <a:t>Читателями прилежными будьте!!!</a:t>
            </a:r>
            <a:endParaRPr lang="ru-RU" dirty="0">
              <a:solidFill>
                <a:srgbClr val="471AB6"/>
              </a:solidFill>
              <a:latin typeface="Arial Black" pitchFamily="34" charset="0"/>
            </a:endParaRPr>
          </a:p>
        </p:txBody>
      </p:sp>
      <p:pic>
        <p:nvPicPr>
          <p:cNvPr id="13" name="Picture 2" descr="http://detbibalzamai.3dn.ru/_ph/13/5958331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3" t="2083" r="8593" b="7291"/>
          <a:stretch>
            <a:fillRect/>
          </a:stretch>
        </p:blipFill>
        <p:spPr bwMode="auto">
          <a:xfrm>
            <a:off x="214282" y="142852"/>
            <a:ext cx="3429024" cy="31158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554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fsd.multiurok.ru/html/2018/08/27/s_5b8464ccc8c70/941986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85720" y="1857364"/>
            <a:ext cx="742955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Для самых маленьких посетителей библиотеки, которые ещё не умеют читать и тех, кто только начинает читать свои первые книги, для учащихся начальных классов, а также их родителей работает младший абонемент.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  Здесь юных читателей ждут самые красочные и интересные книги: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• книжки-игрушки, сказки;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• произведения писателей-классиков;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• приключения;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• научно-познавательная литература;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• сборники стихов и рассказов, загадок, пословиц, поговорок;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• детские энциклопедии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8" name="Круглая лента лицом вверх 17"/>
          <p:cNvSpPr/>
          <p:nvPr/>
        </p:nvSpPr>
        <p:spPr>
          <a:xfrm>
            <a:off x="142844" y="142852"/>
            <a:ext cx="8786874" cy="1857388"/>
          </a:xfrm>
          <a:prstGeom prst="ellipseRibbon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3333FF"/>
                </a:solidFill>
                <a:latin typeface="Arial Black" pitchFamily="34" charset="0"/>
              </a:rPr>
              <a:t>Абонемент дошкольного </a:t>
            </a:r>
          </a:p>
          <a:p>
            <a:pPr algn="ctr"/>
            <a:r>
              <a:rPr lang="ru-RU" sz="2400" dirty="0" smtClean="0">
                <a:solidFill>
                  <a:srgbClr val="3333FF"/>
                </a:solidFill>
                <a:latin typeface="Arial Black" pitchFamily="34" charset="0"/>
              </a:rPr>
              <a:t>и младшего школьного возраста</a:t>
            </a:r>
            <a:endParaRPr lang="ru-RU" sz="2400" dirty="0">
              <a:solidFill>
                <a:srgbClr val="3333FF"/>
              </a:solidFill>
              <a:latin typeface="Arial Black" pitchFamily="34" charset="0"/>
            </a:endParaRPr>
          </a:p>
        </p:txBody>
      </p:sp>
      <p:pic>
        <p:nvPicPr>
          <p:cNvPr id="21" name="Picture 2" descr="http://xn--e1aaphkjm.xn--80aadkum9bf.xn--p1ai/wp-content/uploads/2019/03/927572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16596"/>
            <a:ext cx="1355481" cy="1340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554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fsd.multiurok.ru/html/2018/08/27/s_5b8464ccc8c70/941986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85720" y="1857364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Круглая лента лицом вверх 17"/>
          <p:cNvSpPr/>
          <p:nvPr/>
        </p:nvSpPr>
        <p:spPr>
          <a:xfrm>
            <a:off x="142844" y="142852"/>
            <a:ext cx="8786874" cy="1857388"/>
          </a:xfrm>
          <a:prstGeom prst="ellipseRibbon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3333FF"/>
                </a:solidFill>
                <a:latin typeface="Arial Black" pitchFamily="34" charset="0"/>
              </a:rPr>
              <a:t>Абонемент</a:t>
            </a:r>
          </a:p>
          <a:p>
            <a:pPr algn="ctr"/>
            <a:r>
              <a:rPr lang="ru-RU" sz="2400" dirty="0" smtClean="0">
                <a:solidFill>
                  <a:srgbClr val="3333FF"/>
                </a:solidFill>
                <a:latin typeface="Arial Black" pitchFamily="34" charset="0"/>
              </a:rPr>
              <a:t>5 – 9 классов</a:t>
            </a:r>
            <a:endParaRPr lang="ru-RU" sz="2400" dirty="0">
              <a:solidFill>
                <a:srgbClr val="3333FF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214554"/>
            <a:ext cx="72866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  Уникальный фонд старшего  абонемента способен удовлетворить все запросы читателя. Здесь собраны книги по разным отраслям знаний: искусству, истории, географии, химии, физике, математике и другим наукам.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  Также: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• книги русских писателей-классиков;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• современных российских писателей и поэтов;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• фэнтези;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• книги, которые поднимут настроение и помогут организовать досуг;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• детские детективы.</a:t>
            </a:r>
            <a:endParaRPr lang="ru-RU" sz="2000" b="1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7" name="Picture 2" descr="http://chstrana.detkin-club.ru/images/custom_1/s1200_5bc448362f51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974"/>
            <a:ext cx="1714512" cy="132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554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fsd.multiurok.ru/html/2018/08/27/s_5b8464ccc8c70/941986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85720" y="1857364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Круглая лента лицом вверх 17"/>
          <p:cNvSpPr/>
          <p:nvPr/>
        </p:nvSpPr>
        <p:spPr>
          <a:xfrm>
            <a:off x="142844" y="142852"/>
            <a:ext cx="8786874" cy="1857388"/>
          </a:xfrm>
          <a:prstGeom prst="ellipseRibbon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3333FF"/>
                </a:solidFill>
                <a:latin typeface="Arial Black" pitchFamily="34" charset="0"/>
              </a:rPr>
              <a:t>Читальный зал</a:t>
            </a:r>
            <a:endParaRPr lang="ru-RU" sz="2400" dirty="0">
              <a:solidFill>
                <a:srgbClr val="3333FF"/>
              </a:solidFill>
              <a:latin typeface="Arial Black" pitchFamily="34" charset="0"/>
            </a:endParaRPr>
          </a:p>
        </p:txBody>
      </p:sp>
      <p:pic>
        <p:nvPicPr>
          <p:cNvPr id="7" name="Picture 2" descr="http://chstrana.detkin-club.ru/images/custom_1/s1200_5bc448362f51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35456"/>
            <a:ext cx="1714512" cy="132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2844" y="1928802"/>
            <a:ext cx="764386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  Самая ценная литература, единственные экземпляры книг, энциклопедии, словари, справочники собраны в читальном зале.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  Богатый фонд самых разнообразных периодических изданий - газет и журналов, которые могут удовлетворить самых любопытных читателей. Здесь можно не только полистать свежие номера журналов, подготовить школьные домашние задания, написать рефераты, но и отдохнуть, с пользой и интересно провести свободное время.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   Также в читальном зале проходят различные мероприятия: праздники, встречи с интересными людьми, п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резентации книг, литературные вечера, диспуты, конкурсы.</a:t>
            </a:r>
            <a:endParaRPr lang="ru-RU" b="1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554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fsd.multiurok.ru/html/2018/08/27/s_5b8464ccc8c70/941986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85720" y="1857364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Круглая лента лицом вверх 17"/>
          <p:cNvSpPr/>
          <p:nvPr/>
        </p:nvSpPr>
        <p:spPr>
          <a:xfrm>
            <a:off x="142844" y="142852"/>
            <a:ext cx="8786874" cy="1857388"/>
          </a:xfrm>
          <a:prstGeom prst="ellipseRibbon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3333FF"/>
                </a:solidFill>
                <a:latin typeface="Arial Black" pitchFamily="34" charset="0"/>
              </a:rPr>
              <a:t>Зал сказок и затей</a:t>
            </a:r>
            <a:endParaRPr lang="ru-RU" sz="2400" dirty="0">
              <a:solidFill>
                <a:srgbClr val="3333FF"/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000240"/>
            <a:ext cx="62865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  Самая любимая комната малышей. Здесь маленькие читатели могут интересно и с пользой провести время:  почитать книги, журналы; посмотреть мультфильмы; поиграть с игрушками, а также в настольные и компьютерные игры.</a:t>
            </a:r>
            <a:endParaRPr lang="ru-RU" b="1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0" name="Picture 2" descr="https://xn--76-6kcaisorj1a5b.xn--p1ai/thumb/2/euZU--GDAwD9LBL4L4ZTlA/r/d/detskiy_sad_99_6_210kh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t="39042" r="6194"/>
          <a:stretch>
            <a:fillRect/>
          </a:stretch>
        </p:blipFill>
        <p:spPr bwMode="auto">
          <a:xfrm>
            <a:off x="827584" y="4437112"/>
            <a:ext cx="4188041" cy="2086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554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krot.info/uploads/posts/2020-02/1580568958_41-p-krasivie-detskie-foni-v-sadik-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28794" y="428604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Дорогие ребятишки!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1000109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Эти добрые детские книжки с просьбой к вам обратиться хотят: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s://ds03.infourok.ru/uploads/ex/0435/0002138c-bf67d94a/img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4" t="22535" r="4225" b="53052"/>
          <a:stretch>
            <a:fillRect/>
          </a:stretch>
        </p:blipFill>
        <p:spPr bwMode="auto">
          <a:xfrm>
            <a:off x="2636868" y="1831106"/>
            <a:ext cx="3902426" cy="158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63688" y="3351138"/>
            <a:ext cx="61926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1. Книгу берите только в чистые руки</a:t>
            </a:r>
          </a:p>
          <a:p>
            <a:pPr marL="342900" indent="-342900"/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И не листайте её просто от скуки.</a:t>
            </a:r>
          </a:p>
          <a:p>
            <a:pPr marL="342900" indent="-342900"/>
            <a:endParaRPr lang="ru-RU" sz="2000" b="1" dirty="0" smtClean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  <a:p>
            <a:pPr marL="342900" indent="-342900"/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2. Не надо на книгах,  друзья рисовать.</a:t>
            </a:r>
          </a:p>
          <a:p>
            <a:pPr marL="342900" indent="-342900"/>
            <a:endParaRPr lang="ru-RU" sz="2000" b="1" dirty="0" smtClean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  <a:p>
            <a:pPr marL="342900" indent="-342900"/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3. Страницы не рвите, не загибайте.</a:t>
            </a:r>
          </a:p>
          <a:p>
            <a:pPr marL="342900" indent="-342900"/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Где попало книгу не бросайте.</a:t>
            </a:r>
          </a:p>
          <a:p>
            <a:pPr marL="342900" indent="-342900"/>
            <a:endParaRPr lang="ru-RU" sz="2000" b="1" dirty="0" smtClean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  <a:p>
            <a:pPr marL="342900" indent="-342900"/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4. Если правила эти вы готовы принять,</a:t>
            </a:r>
          </a:p>
          <a:p>
            <a:pPr marL="342900" indent="-342900"/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То любую из книжек вы можете взять.</a:t>
            </a:r>
          </a:p>
          <a:p>
            <a:pPr marL="342900" indent="-342900"/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://www.child-lib.com/images/news/2018/09/2018-09-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42863"/>
            <a:ext cx="1785032" cy="18082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29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mage.jimcdn.com/app/cms/image/transf/none/path/sad3b82328330ae03/backgroundarea/if9e6f25655c31966/version/1481380798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599" y="0"/>
            <a:ext cx="9241599" cy="693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596" y="285728"/>
            <a:ext cx="85011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FF"/>
                </a:solidFill>
                <a:latin typeface="Monotype Corsiva" pitchFamily="66" charset="0"/>
              </a:rPr>
              <a:t>Как должен вести себя читатель в библиотеке</a:t>
            </a:r>
            <a:endParaRPr lang="ru-RU" sz="44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3143240" y="1714488"/>
            <a:ext cx="2571768" cy="162878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Нельзя терять библиотечные книги!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6643702" y="1000108"/>
            <a:ext cx="2214578" cy="1414466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Обращаться с книгой бережно!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6715140" y="3786190"/>
            <a:ext cx="1914532" cy="141446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Тихо!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5786446" y="2500306"/>
            <a:ext cx="2143140" cy="1414466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Возвращать книги вовремя!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3500430" y="3714752"/>
            <a:ext cx="2428892" cy="1485904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</a:rPr>
              <a:t>В</a:t>
            </a:r>
            <a:r>
              <a:rPr lang="ru-RU" b="1" dirty="0" smtClean="0">
                <a:solidFill>
                  <a:srgbClr val="0000FF"/>
                </a:solidFill>
              </a:rPr>
              <a:t>зятые книги нужно класть на место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11" name="Picture 2" descr="https://ds05.infourok.ru/uploads/ex/0c1f/00107356-37e6bc4c/hello_html_275038d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1" t="53334" r="33999"/>
          <a:stretch>
            <a:fillRect/>
          </a:stretch>
        </p:blipFill>
        <p:spPr bwMode="auto">
          <a:xfrm>
            <a:off x="5357818" y="4712141"/>
            <a:ext cx="1643074" cy="22117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5832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9891102</TotalTime>
  <Words>602</Words>
  <Application>Microsoft Office PowerPoint</Application>
  <PresentationFormat>Экран (4:3)</PresentationFormat>
  <Paragraphs>84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21</cp:revision>
  <dcterms:created xsi:type="dcterms:W3CDTF">2020-10-13T11:03:18Z</dcterms:created>
  <dcterms:modified xsi:type="dcterms:W3CDTF">2020-10-27T11:21:59Z</dcterms:modified>
</cp:coreProperties>
</file>