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2" r:id="rId2"/>
    <p:sldId id="258" r:id="rId3"/>
    <p:sldId id="265" r:id="rId4"/>
    <p:sldId id="264" r:id="rId5"/>
    <p:sldId id="260" r:id="rId6"/>
    <p:sldId id="263" r:id="rId7"/>
    <p:sldId id="267" r:id="rId8"/>
    <p:sldId id="268" r:id="rId9"/>
    <p:sldId id="269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7626" autoAdjust="0"/>
  </p:normalViewPr>
  <p:slideViewPr>
    <p:cSldViewPr>
      <p:cViewPr varScale="1">
        <p:scale>
          <a:sx n="78" d="100"/>
          <a:sy n="78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783BB-351E-4599-9050-2CEFFC4FEDAE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775F3-F5BA-4553-A447-DA18B1136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75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775F3-F5BA-4553-A447-DA18B1136E8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783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82778-2494-44D1-BB9B-7FC2C9014566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BDDD-DE30-4931-A414-CF81236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952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82778-2494-44D1-BB9B-7FC2C9014566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BDDD-DE30-4931-A414-CF81236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81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82778-2494-44D1-BB9B-7FC2C9014566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BDDD-DE30-4931-A414-CF81236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802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82778-2494-44D1-BB9B-7FC2C9014566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BDDD-DE30-4931-A414-CF81236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655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82778-2494-44D1-BB9B-7FC2C9014566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BDDD-DE30-4931-A414-CF81236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58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82778-2494-44D1-BB9B-7FC2C9014566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BDDD-DE30-4931-A414-CF81236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501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82778-2494-44D1-BB9B-7FC2C9014566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BDDD-DE30-4931-A414-CF81236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797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82778-2494-44D1-BB9B-7FC2C9014566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BDDD-DE30-4931-A414-CF81236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327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82778-2494-44D1-BB9B-7FC2C9014566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BDDD-DE30-4931-A414-CF81236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694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82778-2494-44D1-BB9B-7FC2C9014566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BDDD-DE30-4931-A414-CF81236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879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82778-2494-44D1-BB9B-7FC2C9014566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DBDDD-DE30-4931-A414-CF81236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907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82778-2494-44D1-BB9B-7FC2C9014566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DBDDD-DE30-4931-A414-CF81236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186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ос\Desktop\maxresdefaul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844824"/>
            <a:ext cx="7992888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 России - основной Закон государства</a:t>
            </a:r>
          </a:p>
        </p:txBody>
      </p:sp>
      <p:pic>
        <p:nvPicPr>
          <p:cNvPr id="2050" name="Picture 2" descr="C:\Users\Бос\Desktop\IMG_20200115_194742-1024x7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573016"/>
            <a:ext cx="48965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3717032"/>
            <a:ext cx="3024336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Слайд-</a:t>
            </a:r>
          </a:p>
          <a:p>
            <a:pPr algn="ctr"/>
            <a:r>
              <a:rPr lang="ru-RU" sz="36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  <a:endParaRPr lang="ru-RU" sz="3600" b="1" i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32656"/>
            <a:ext cx="8352928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МКУК «Детская библиотека»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Старощербиновского сельского поселения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Щербиновского района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8753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ос\Desktop\maxresdefaul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Бос\Desktop\izobrazhenie_viber_2019-12-11_12-06-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4" cy="624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532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ос\Desktop\maxresdefaul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908720"/>
            <a:ext cx="7704856" cy="53285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Конституция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(от лат. constitutio – устройство) – основной закон государства, определяющий его общественное и государственное устройство, порядок и принципы образования представительных органов власти, избирательную систему, основные права и обязанности граждан. Всего в истории России (РСФСР) насчитывается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6 Конституций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1918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г., 1925 г., 1937 г., 1978 г., 1993 г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.,2020 г, 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три Конституции СССР: 1924 г., 1936 г., 1977 г.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793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ос\Desktop\maxresdefaul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1196752"/>
            <a:ext cx="6192688" cy="540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Бос\Desktop\c7ed04a18c184a9a9a1b6f38595a58c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73016"/>
            <a:ext cx="604867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5616" y="404664"/>
            <a:ext cx="6696744" cy="302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Конституции Российской Федерации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-12 декабря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основа всего законодательства государства, т. е. государственные законы не могут ей противоречить.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ОТЛИЧИЕ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ОСТАЛЬНЫХ ЗАКОНОВ КОНСТИТУЦИЯ: </a:t>
            </a:r>
            <a:endPara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1.ЗАКРЕПЛЯЕТ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ГОСУДАРСТВЕННОГО СТРОЯ, ОСНОВНЫЕ ПРАВА И СВОБОДЫ, ОПРЕДЕЛЯЕТ ФОРМУ ГОСУДАРСТВА, СИСТЕМУ ВЫСШИХ ГОСОРГАНОВ ВЛАСТИ. </a:t>
            </a:r>
            <a:endPara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ОСНОВНОЙ ИСТОЧНИК ПРАВА. </a:t>
            </a:r>
            <a:endPara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3.ОБЛАДАЕТ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ЮРИДИЧЕСКОЙ СИЛОЙ. </a:t>
            </a:r>
            <a:endPara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ОТЛИЧАЕТСЯ СТАБИЛЬНОСТЬЮ. </a:t>
            </a:r>
            <a:endPara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5.РЕДКО ИЗМЕНЯЕТСЯ.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75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ос\Desktop\maxresdefaul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2603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836712"/>
            <a:ext cx="7272808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Конституционный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строй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Конституционный строй – это определенная форма, определенный способ организации государства, закрепленный в его конституции.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3284984"/>
            <a:ext cx="6048672" cy="302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Бос\Desktop\7d65b64f-86ea-4cb6-8425-e86b6133370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30"/>
          <a:stretch/>
        </p:blipFill>
        <p:spPr bwMode="auto">
          <a:xfrm>
            <a:off x="1547664" y="2996952"/>
            <a:ext cx="5400600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3919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ос\Desktop\maxresdefaul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9" y="-3103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196752"/>
            <a:ext cx="8352928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– демократическое государство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действует принцип разделение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властей: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правовое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– республика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Федеративное государство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социальное государство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4437112"/>
            <a:ext cx="6624736" cy="2016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Бос\Desktop\1500x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02" y="3645024"/>
            <a:ext cx="860407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259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ос\Desktop\maxresdefaul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76672"/>
            <a:ext cx="8136904" cy="3096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Гражданство РФ </a:t>
            </a:r>
            <a:endParaRPr lang="ru-RU" sz="3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Гражданство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устойчивая правовая и политическая связь человека с государством, политическая и правовая принадлежность лица к конкретному государству.</a:t>
            </a: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4005064"/>
            <a:ext cx="5760640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Бос\Desktop\kogda-nuzhno-menyat-pasport-v-rf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3" r="12941"/>
          <a:stretch/>
        </p:blipFill>
        <p:spPr bwMode="auto">
          <a:xfrm>
            <a:off x="2555776" y="3861048"/>
            <a:ext cx="360040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203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ос\Desktop\maxresdefaul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Бос\Desktop\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2400"/>
            <a:ext cx="8280920" cy="644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771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ос\Desktop\maxresdefaul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Бос\Desktop\680093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7" b="2340"/>
          <a:stretch/>
        </p:blipFill>
        <p:spPr bwMode="auto">
          <a:xfrm>
            <a:off x="251520" y="116632"/>
            <a:ext cx="856895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771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ос\Desktop\maxresdefaul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Бос\Desktop\news_15087_image_900x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92896"/>
            <a:ext cx="777686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836712"/>
            <a:ext cx="7416824" cy="1058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Родина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Федерация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– граждане великой, многонациональной державы</a:t>
            </a:r>
          </a:p>
        </p:txBody>
      </p:sp>
    </p:spTree>
    <p:extLst>
      <p:ext uri="{BB962C8B-B14F-4D97-AF65-F5344CB8AC3E}">
        <p14:creationId xmlns:p14="http://schemas.microsoft.com/office/powerpoint/2010/main" val="8847715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255</Words>
  <Application>Microsoft Office PowerPoint</Application>
  <PresentationFormat>Экран (4:3)</PresentationFormat>
  <Paragraphs>29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Бос</dc:creator>
  <cp:lastModifiedBy>Бос</cp:lastModifiedBy>
  <cp:revision>17</cp:revision>
  <dcterms:created xsi:type="dcterms:W3CDTF">2020-12-10T19:43:38Z</dcterms:created>
  <dcterms:modified xsi:type="dcterms:W3CDTF">2020-12-11T09:12:17Z</dcterms:modified>
</cp:coreProperties>
</file>