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66" r:id="rId4"/>
    <p:sldId id="282" r:id="rId5"/>
    <p:sldId id="257" r:id="rId6"/>
    <p:sldId id="271" r:id="rId7"/>
    <p:sldId id="273" r:id="rId8"/>
    <p:sldId id="275" r:id="rId9"/>
    <p:sldId id="283" r:id="rId10"/>
    <p:sldId id="28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11AF"/>
    <a:srgbClr val="CC00CC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342D-BCE3-4520-BE54-FBBA900B6EB8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E746-D167-46A0-82AF-A3AED4FD4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464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342D-BCE3-4520-BE54-FBBA900B6EB8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E746-D167-46A0-82AF-A3AED4FD4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80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342D-BCE3-4520-BE54-FBBA900B6EB8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E746-D167-46A0-82AF-A3AED4FD4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92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342D-BCE3-4520-BE54-FBBA900B6EB8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E746-D167-46A0-82AF-A3AED4FD4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64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342D-BCE3-4520-BE54-FBBA900B6EB8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E746-D167-46A0-82AF-A3AED4FD4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26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342D-BCE3-4520-BE54-FBBA900B6EB8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E746-D167-46A0-82AF-A3AED4FD4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79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342D-BCE3-4520-BE54-FBBA900B6EB8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E746-D167-46A0-82AF-A3AED4FD4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0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342D-BCE3-4520-BE54-FBBA900B6EB8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E746-D167-46A0-82AF-A3AED4FD4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02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342D-BCE3-4520-BE54-FBBA900B6EB8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E746-D167-46A0-82AF-A3AED4FD4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257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342D-BCE3-4520-BE54-FBBA900B6EB8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E746-D167-46A0-82AF-A3AED4FD4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47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342D-BCE3-4520-BE54-FBBA900B6EB8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E746-D167-46A0-82AF-A3AED4FD4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9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9342D-BCE3-4520-BE54-FBBA900B6EB8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AE746-D167-46A0-82AF-A3AED4FD4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27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orum.materinstvo.ru/uploads/1298135595/post-129806-12982738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80720" y="764704"/>
            <a:ext cx="38889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МКУК «Детская библиотека» </a:t>
            </a:r>
          </a:p>
          <a:p>
            <a:pPr algn="ctr"/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Старощербиновского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Щербиновского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27990" y="1772816"/>
            <a:ext cx="33650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 Black" pitchFamily="34" charset="0"/>
              </a:rPr>
              <a:t>Мы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 Black" pitchFamily="34" charset="0"/>
              </a:rPr>
              <a:t> богатыри</a:t>
            </a:r>
            <a:endParaRPr lang="ru-RU" sz="4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3567499"/>
            <a:ext cx="2778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339966"/>
                </a:solidFill>
              </a:rPr>
              <a:t>Познавательно – игровая </a:t>
            </a:r>
          </a:p>
          <a:p>
            <a:pPr algn="ctr"/>
            <a:r>
              <a:rPr lang="ru-RU" b="1" dirty="0" smtClean="0">
                <a:solidFill>
                  <a:srgbClr val="339966"/>
                </a:solidFill>
              </a:rPr>
              <a:t>программа</a:t>
            </a:r>
            <a:endParaRPr lang="ru-RU" b="1" dirty="0">
              <a:solidFill>
                <a:srgbClr val="3399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04664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21. 02.21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807508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ytimg.com/vi/sR0PNQ8Ck5Q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720" cy="695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2631" y="764704"/>
            <a:ext cx="58318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</a:rPr>
              <a:t>Нашей </a:t>
            </a:r>
            <a:r>
              <a:rPr lang="ru-RU" sz="3600" b="1" dirty="0" smtClean="0">
                <a:solidFill>
                  <a:srgbClr val="FFFF00"/>
                </a:solidFill>
              </a:rPr>
              <a:t>Армии любимой</a:t>
            </a:r>
            <a:endParaRPr lang="ru-RU" sz="3600" b="1" dirty="0">
              <a:solidFill>
                <a:srgbClr val="FFFF00"/>
              </a:solidFill>
            </a:endParaRPr>
          </a:p>
          <a:p>
            <a:pPr algn="ctr"/>
            <a:r>
              <a:rPr lang="ru-RU" sz="3600" b="1" dirty="0">
                <a:solidFill>
                  <a:srgbClr val="FFFF00"/>
                </a:solidFill>
              </a:rPr>
              <a:t> День </a:t>
            </a:r>
            <a:r>
              <a:rPr lang="ru-RU" sz="3600" b="1" dirty="0" smtClean="0">
                <a:solidFill>
                  <a:srgbClr val="FFFF00"/>
                </a:solidFill>
              </a:rPr>
              <a:t>рождения в феврале</a:t>
            </a:r>
            <a:r>
              <a:rPr lang="ru-RU" sz="3600" b="1" dirty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ru-RU" sz="3600" b="1" dirty="0">
                <a:solidFill>
                  <a:srgbClr val="FFFF00"/>
                </a:solidFill>
              </a:rPr>
              <a:t>Слава ей, непобедимой!</a:t>
            </a:r>
          </a:p>
          <a:p>
            <a:pPr algn="ctr"/>
            <a:r>
              <a:rPr lang="ru-RU" sz="3600" b="1" dirty="0">
                <a:solidFill>
                  <a:srgbClr val="FFFF00"/>
                </a:solidFill>
              </a:rPr>
              <a:t>Слава миру на </a:t>
            </a:r>
            <a:r>
              <a:rPr lang="ru-RU" sz="3600" b="1" dirty="0" smtClean="0">
                <a:solidFill>
                  <a:srgbClr val="FFFF00"/>
                </a:solidFill>
              </a:rPr>
              <a:t>земле!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6" name="Picture 4" descr="https://ds04.infourok.ru/uploads/ex/0089/0012ffd0-62c876df/hello_html_cddcd9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95263"/>
            <a:ext cx="1800200" cy="325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176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.ytimg.com/vi/-I6RfKkP7OQ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" y="0"/>
            <a:ext cx="912229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1909035"/>
            <a:ext cx="38164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Российский воин бережет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Родной страны покой и славу!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Он на посту – и наш народ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Гордится Армией по праву.</a:t>
            </a:r>
          </a:p>
          <a:p>
            <a:pPr algn="ctr"/>
            <a:endParaRPr lang="ru-RU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Спокойно дети пусть растут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В Российской солнечной Отчизне,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Он охраняет мирный труд,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Прекрасный труд во имя жизни</a:t>
            </a:r>
            <a:endParaRPr lang="ru-RU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4830" y="764704"/>
            <a:ext cx="3046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Arial Black" pitchFamily="34" charset="0"/>
              </a:rPr>
              <a:t>23 февраля!</a:t>
            </a:r>
            <a:endParaRPr lang="ru-RU" sz="32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5" name="Picture 2" descr="http://xn----7sbaqbeaxbkefx6ef2g.xn--p1ai/tinybrowser_subsites/_ads_/fulls/images/foto/2020/02/02/2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337551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630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ytimg.com/vi/sR0PNQ8Ck5Q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88" y="-1896"/>
            <a:ext cx="9144000" cy="695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01986" y="116632"/>
            <a:ext cx="5862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C00CC"/>
                </a:solidFill>
                <a:latin typeface="Arial Black" pitchFamily="34" charset="0"/>
              </a:rPr>
              <a:t>История праздника</a:t>
            </a:r>
            <a:endParaRPr lang="ru-RU" sz="4000" b="1" dirty="0">
              <a:solidFill>
                <a:srgbClr val="CC00CC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4744" y="995364"/>
            <a:ext cx="556522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23 февраля в нашей стране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 отмечается День защитника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 Отечества.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У этого праздника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б</a:t>
            </a:r>
            <a:r>
              <a:rPr lang="ru-RU" sz="2400" b="1" dirty="0" smtClean="0">
                <a:solidFill>
                  <a:srgbClr val="FF0000"/>
                </a:solidFill>
              </a:rPr>
              <a:t>ыло несколько названий:</a:t>
            </a:r>
          </a:p>
          <a:p>
            <a:pPr algn="ctr"/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    </a:t>
            </a:r>
            <a:r>
              <a:rPr lang="ru-RU" sz="3200" b="1" dirty="0" smtClean="0">
                <a:solidFill>
                  <a:srgbClr val="4D11AF"/>
                </a:solidFill>
              </a:rPr>
              <a:t> - </a:t>
            </a:r>
            <a:r>
              <a:rPr lang="ru-RU" sz="2800" b="1" dirty="0" smtClean="0">
                <a:solidFill>
                  <a:srgbClr val="4D11AF"/>
                </a:solidFill>
              </a:rPr>
              <a:t>День Советской Армии;</a:t>
            </a:r>
          </a:p>
          <a:p>
            <a:endParaRPr lang="ru-RU" sz="2800" b="1" dirty="0" smtClean="0">
              <a:solidFill>
                <a:srgbClr val="4D11AF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4D11AF"/>
                </a:solidFill>
              </a:rPr>
              <a:t>       - День рождения Красной  Армии;</a:t>
            </a:r>
          </a:p>
          <a:p>
            <a:pPr marL="285750" indent="-285750">
              <a:buFontTx/>
              <a:buChar char="-"/>
            </a:pPr>
            <a:endParaRPr lang="ru-RU" sz="2800" b="1" dirty="0" smtClean="0">
              <a:solidFill>
                <a:srgbClr val="4D11AF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4D11AF"/>
                </a:solidFill>
              </a:rPr>
              <a:t>          - День рождения вооруженных сил и военно – морского флота</a:t>
            </a:r>
            <a:r>
              <a:rPr lang="ru-RU" sz="3200" b="1" dirty="0" smtClean="0">
                <a:solidFill>
                  <a:srgbClr val="4D11AF"/>
                </a:solidFill>
              </a:rPr>
              <a:t>.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bs.twimg.com/media/DWn1Nu4XUAAMOj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372" y="141824"/>
            <a:ext cx="88601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C00CC"/>
                </a:solidFill>
                <a:latin typeface="Arial Black" pitchFamily="34" charset="0"/>
              </a:rPr>
              <a:t>Почему же именно 23 февраля считается </a:t>
            </a:r>
          </a:p>
          <a:p>
            <a:pPr algn="ctr"/>
            <a:r>
              <a:rPr lang="ru-RU" sz="2800" b="1" dirty="0" smtClean="0">
                <a:solidFill>
                  <a:srgbClr val="CC00CC"/>
                </a:solidFill>
                <a:latin typeface="Arial Black" pitchFamily="34" charset="0"/>
              </a:rPr>
              <a:t>Днём  защитника Отечества, </a:t>
            </a:r>
          </a:p>
          <a:p>
            <a:pPr algn="ctr"/>
            <a:r>
              <a:rPr lang="ru-RU" sz="2800" b="1" dirty="0" smtClean="0">
                <a:solidFill>
                  <a:srgbClr val="CC00CC"/>
                </a:solidFill>
                <a:latin typeface="Arial Black" pitchFamily="34" charset="0"/>
              </a:rPr>
              <a:t>а не любая другая дата?</a:t>
            </a:r>
            <a:endParaRPr lang="ru-RU" sz="2800" b="1" dirty="0">
              <a:solidFill>
                <a:srgbClr val="CC00CC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526819"/>
            <a:ext cx="86096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Первые победы Красной гвардии 23 февраля 1918 года стали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 «Днем рождения Красной Армии»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492896"/>
            <a:ext cx="609961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4D11AF"/>
                </a:solidFill>
              </a:rPr>
              <a:t>23 февраля – это праздник доблести, </a:t>
            </a:r>
          </a:p>
          <a:p>
            <a:r>
              <a:rPr lang="ru-RU" sz="2800" b="1" dirty="0" smtClean="0">
                <a:solidFill>
                  <a:srgbClr val="4D11AF"/>
                </a:solidFill>
              </a:rPr>
              <a:t>мужества, чести и любви к Родине. </a:t>
            </a:r>
          </a:p>
          <a:p>
            <a:r>
              <a:rPr lang="ru-RU" sz="2800" b="1" dirty="0" smtClean="0">
                <a:solidFill>
                  <a:srgbClr val="4D11AF"/>
                </a:solidFill>
              </a:rPr>
              <a:t>В этот день принято поздравлять </a:t>
            </a:r>
          </a:p>
          <a:p>
            <a:r>
              <a:rPr lang="ru-RU" sz="2800" b="1" dirty="0" smtClean="0">
                <a:solidFill>
                  <a:srgbClr val="4D11AF"/>
                </a:solidFill>
              </a:rPr>
              <a:t>мужчин всех профессий и возрастов, </a:t>
            </a:r>
          </a:p>
          <a:p>
            <a:r>
              <a:rPr lang="ru-RU" sz="2800" b="1" dirty="0" smtClean="0">
                <a:solidFill>
                  <a:srgbClr val="4D11AF"/>
                </a:solidFill>
              </a:rPr>
              <a:t>в том числе самых юных, которым</a:t>
            </a:r>
          </a:p>
          <a:p>
            <a:r>
              <a:rPr lang="ru-RU" sz="2800" b="1" dirty="0" smtClean="0">
                <a:solidFill>
                  <a:srgbClr val="4D11AF"/>
                </a:solidFill>
              </a:rPr>
              <a:t> только предстоит когда – то встать на</a:t>
            </a:r>
          </a:p>
          <a:p>
            <a:r>
              <a:rPr lang="ru-RU" sz="2800" b="1" dirty="0" smtClean="0">
                <a:solidFill>
                  <a:srgbClr val="4D11AF"/>
                </a:solidFill>
              </a:rPr>
              <a:t> защитные рубежи. </a:t>
            </a:r>
            <a:endParaRPr lang="ru-RU" sz="2800" b="1" dirty="0">
              <a:solidFill>
                <a:srgbClr val="4D11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19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bs.twimg.com/media/DWn1Nu4XUAAMOj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950" y="0"/>
            <a:ext cx="9169814" cy="673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32" y="78394"/>
            <a:ext cx="669674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C00CC"/>
                </a:solidFill>
                <a:latin typeface="Arial Black" pitchFamily="34" charset="0"/>
              </a:rPr>
              <a:t>Первые защитники </a:t>
            </a:r>
            <a:r>
              <a:rPr lang="ru-RU" sz="4000" dirty="0">
                <a:solidFill>
                  <a:srgbClr val="CC00CC"/>
                </a:solidFill>
                <a:latin typeface="Arial Black" pitchFamily="34" charset="0"/>
              </a:rPr>
              <a:t>з</a:t>
            </a:r>
            <a:r>
              <a:rPr lang="ru-RU" sz="4000" dirty="0" smtClean="0">
                <a:solidFill>
                  <a:srgbClr val="CC00CC"/>
                </a:solidFill>
                <a:latin typeface="Arial Black" pitchFamily="34" charset="0"/>
              </a:rPr>
              <a:t>емли русской -</a:t>
            </a:r>
          </a:p>
          <a:p>
            <a:pPr algn="ctr"/>
            <a:r>
              <a:rPr lang="ru-RU" sz="4000" dirty="0" smtClean="0">
                <a:solidFill>
                  <a:srgbClr val="CC00CC"/>
                </a:solidFill>
                <a:latin typeface="Arial Black" pitchFamily="34" charset="0"/>
              </a:rPr>
              <a:t>богатыри: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sz="3200" dirty="0" smtClean="0">
                <a:solidFill>
                  <a:srgbClr val="CC00CC"/>
                </a:solidFill>
                <a:latin typeface="Arial Black" pitchFamily="34" charset="0"/>
              </a:rPr>
              <a:t>Илья Муромец, </a:t>
            </a:r>
            <a:r>
              <a:rPr lang="ru-RU" sz="3200" b="1" dirty="0" smtClean="0">
                <a:solidFill>
                  <a:srgbClr val="CC00CC"/>
                </a:solidFill>
                <a:latin typeface="Arial Black" pitchFamily="34" charset="0"/>
              </a:rPr>
              <a:t>Добрыня</a:t>
            </a:r>
            <a:r>
              <a:rPr lang="ru-RU" sz="3200" dirty="0" smtClean="0">
                <a:solidFill>
                  <a:srgbClr val="CC00CC"/>
                </a:solidFill>
                <a:latin typeface="Arial Black" pitchFamily="34" charset="0"/>
              </a:rPr>
              <a:t> Никитич, Алёша Попович.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Именно они  охраняли рубежи земли русской от многочисленных врагов. В те далёкие времена прославились они силушкой богатырской и большой любовью к своему Отечеству.</a:t>
            </a:r>
            <a:endParaRPr lang="ru-RU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3" r="44240" b="15289"/>
          <a:stretch/>
        </p:blipFill>
        <p:spPr bwMode="auto">
          <a:xfrm>
            <a:off x="6660232" y="78394"/>
            <a:ext cx="2304256" cy="2029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513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bs.twimg.com/media/DWn1Nu4XUAAMOj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69" y="0"/>
            <a:ext cx="9130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260648"/>
            <a:ext cx="4619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C00CC"/>
                </a:solidFill>
              </a:rPr>
              <a:t>Что нужно солдату?</a:t>
            </a:r>
            <a:endParaRPr lang="ru-RU" sz="4000" b="1" dirty="0">
              <a:solidFill>
                <a:srgbClr val="CC00CC"/>
              </a:solidFill>
            </a:endParaRPr>
          </a:p>
        </p:txBody>
      </p:sp>
      <p:pic>
        <p:nvPicPr>
          <p:cNvPr id="5" name="Picture 2" descr="http://www.eduportal44.ru/Kostroma_EDU/ds78/DocLib51/XlSTL7ZEDZ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9" b="65799"/>
          <a:stretch/>
        </p:blipFill>
        <p:spPr bwMode="auto">
          <a:xfrm>
            <a:off x="409834" y="836712"/>
            <a:ext cx="1545778" cy="16006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eduportal44.ru/Kostroma_EDU/ds78/DocLib51/XlSTL7ZEDZ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64" t="64932"/>
          <a:stretch/>
        </p:blipFill>
        <p:spPr bwMode="auto">
          <a:xfrm>
            <a:off x="2411760" y="1326805"/>
            <a:ext cx="1584176" cy="1623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eduportal44.ru/Kostroma_EDU/ds78/DocLib51/XlSTL7ZEDZ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45" r="79645" b="5458"/>
          <a:stretch/>
        </p:blipFill>
        <p:spPr bwMode="auto">
          <a:xfrm>
            <a:off x="4001648" y="2782355"/>
            <a:ext cx="1704810" cy="1624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eduportal44.ru/Kostroma_EDU/ds78/DocLib51/XlSTL7ZEDZ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56" b="62455"/>
          <a:stretch/>
        </p:blipFill>
        <p:spPr bwMode="auto">
          <a:xfrm>
            <a:off x="4788024" y="1071282"/>
            <a:ext cx="1656184" cy="16437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kids-candy.ru/images/stories/virtuemart/product/14426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19" y="2685270"/>
            <a:ext cx="1670517" cy="16518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s05.infourok.ru/uploads/ex/0d8c/0010884b-f26845b2/img2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1" t="50000" b="15357"/>
          <a:stretch/>
        </p:blipFill>
        <p:spPr bwMode="auto">
          <a:xfrm>
            <a:off x="7020273" y="717856"/>
            <a:ext cx="1656184" cy="1420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ds05.infourok.ru/uploads/ex/0d8c/0010884b-f26845b2/img2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3" t="11513" b="54877"/>
          <a:stretch/>
        </p:blipFill>
        <p:spPr bwMode="auto">
          <a:xfrm>
            <a:off x="2303748" y="4149080"/>
            <a:ext cx="1800200" cy="1168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s://ds05.infourok.ru/uploads/ex/0d8c/0010884b-f26845b2/img2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9" r="50000" b="17128"/>
          <a:stretch/>
        </p:blipFill>
        <p:spPr bwMode="auto">
          <a:xfrm>
            <a:off x="4732196" y="4413956"/>
            <a:ext cx="1712012" cy="1227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ds02.infourok.ru/uploads/ex/0235/000741ac-6702d6f0/img2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9" t="67665" r="25412" b="-1003"/>
          <a:stretch/>
        </p:blipFill>
        <p:spPr bwMode="auto">
          <a:xfrm>
            <a:off x="240313" y="4407205"/>
            <a:ext cx="1715299" cy="1233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369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bs.twimg.com/media/DWn1Nu4XUAAMOj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3511" y="188639"/>
            <a:ext cx="6958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C00CC"/>
                </a:solidFill>
                <a:latin typeface="Arial Black" pitchFamily="34" charset="0"/>
              </a:rPr>
              <a:t>Физ. минутка «Солдатик»</a:t>
            </a:r>
            <a:endParaRPr lang="ru-RU" sz="3600" dirty="0">
              <a:solidFill>
                <a:srgbClr val="CC00CC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8370" y="834970"/>
            <a:ext cx="565732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Если ты солдатик бравый,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Помаши рукой нам правой.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Если ты солдатик – смелый,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Помаши рукой нам левой.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Если ты солдатик – стойкий, 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На одной ноге  постой – ка!</a:t>
            </a:r>
          </a:p>
          <a:p>
            <a:r>
              <a:rPr lang="ru-RU" sz="3200" b="1" dirty="0">
                <a:solidFill>
                  <a:srgbClr val="FFFF00"/>
                </a:solidFill>
              </a:rPr>
              <a:t>Если ты солдатик – стойкий</a:t>
            </a:r>
            <a:r>
              <a:rPr lang="ru-RU" sz="3200" b="1" dirty="0" smtClean="0">
                <a:solidFill>
                  <a:srgbClr val="FFFF00"/>
                </a:solidFill>
              </a:rPr>
              <a:t>,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На другой ноге постой – ка.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А теперь, солдатик бравый, 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Маршируем до заставы. </a:t>
            </a:r>
            <a:endParaRPr lang="ru-RU" sz="3200" b="1" dirty="0">
              <a:solidFill>
                <a:srgbClr val="FFFF00"/>
              </a:solidFill>
            </a:endParaRPr>
          </a:p>
          <a:p>
            <a:endParaRPr lang="ru-RU" sz="3200" b="1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870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bs.twimg.com/media/DWn1Nu4XUAAMOj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6958"/>
            <a:ext cx="9270388" cy="703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ds04.infourok.ru/uploads/ex/04f9/000709d8-f65d63a6/img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5606"/>
          <a:stretch/>
        </p:blipFill>
        <p:spPr bwMode="auto">
          <a:xfrm>
            <a:off x="3238843" y="867650"/>
            <a:ext cx="829102" cy="13559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ds04.infourok.ru/uploads/ex/04f9/000709d8-f65d63a6/img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2" r="11717"/>
          <a:stretch/>
        </p:blipFill>
        <p:spPr bwMode="auto">
          <a:xfrm>
            <a:off x="2553756" y="2149808"/>
            <a:ext cx="938124" cy="16321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225513"/>
            <a:ext cx="73382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C00CC"/>
                </a:solidFill>
              </a:rPr>
              <a:t>Загадки на военную </a:t>
            </a:r>
            <a:r>
              <a:rPr lang="ru-RU" sz="4000" b="1" dirty="0" smtClean="0">
                <a:solidFill>
                  <a:srgbClr val="CC00CC"/>
                </a:solidFill>
              </a:rPr>
              <a:t>тематику</a:t>
            </a:r>
            <a:endParaRPr lang="ru-RU" sz="4000" b="1" dirty="0">
              <a:solidFill>
                <a:srgbClr val="CC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732" y="954594"/>
            <a:ext cx="30566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Защитит он нас умело.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С парашютом между делом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Прыгнет вниз и без прикрас,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Выполнит любой приказ.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>
            <a:off x="959417" y="2145923"/>
            <a:ext cx="1249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4D11AF"/>
                </a:solidFill>
              </a:rPr>
              <a:t>Десантник</a:t>
            </a:r>
            <a:endParaRPr lang="ru-RU" b="1" dirty="0">
              <a:solidFill>
                <a:srgbClr val="4D11A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521585"/>
            <a:ext cx="20862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Кто от террористов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Защищает нас. 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Это конечно же…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959416" y="3461275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4D11AF"/>
                </a:solidFill>
              </a:rPr>
              <a:t>Спецназ</a:t>
            </a:r>
            <a:endParaRPr lang="ru-RU" b="1" dirty="0">
              <a:solidFill>
                <a:srgbClr val="4D11AF"/>
              </a:solidFill>
            </a:endParaRPr>
          </a:p>
        </p:txBody>
      </p:sp>
      <p:pic>
        <p:nvPicPr>
          <p:cNvPr id="10" name="Picture 6" descr="https://ds04.infourok.ru/uploads/ex/0e5e/0012e695-c3704e59/img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5" r="13128"/>
          <a:stretch/>
        </p:blipFill>
        <p:spPr bwMode="auto">
          <a:xfrm>
            <a:off x="7783006" y="820726"/>
            <a:ext cx="742909" cy="15098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99992" y="1022418"/>
            <a:ext cx="27785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Я служу сейчас на флоте,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Слух хороший у меня.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Есть такой же и в пехоте –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Дружим с рацией не зря!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0800000">
            <a:off x="5292080" y="2221616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4D11AF"/>
                </a:solidFill>
              </a:rPr>
              <a:t>Радист</a:t>
            </a:r>
            <a:endParaRPr lang="ru-RU" b="1" dirty="0">
              <a:solidFill>
                <a:srgbClr val="4D11AF"/>
              </a:solidFill>
            </a:endParaRPr>
          </a:p>
        </p:txBody>
      </p:sp>
      <p:pic>
        <p:nvPicPr>
          <p:cNvPr id="13" name="Picture 8" descr="https://ds04.infourok.ru/uploads/ex/04f9/000709d8-f65d63a6/img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3" r="13376"/>
          <a:stretch/>
        </p:blipFill>
        <p:spPr bwMode="auto">
          <a:xfrm>
            <a:off x="2937559" y="3945311"/>
            <a:ext cx="914361" cy="16689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3142" y="3830608"/>
            <a:ext cx="28217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Самолёт парит, как птица,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Там – воздушная граница.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На посту и днем, и ночью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Наш солдат -  военный…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0800000">
            <a:off x="1112619" y="5085184"/>
            <a:ext cx="889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4D11AF"/>
                </a:solidFill>
              </a:rPr>
              <a:t>Летчик</a:t>
            </a:r>
            <a:endParaRPr lang="ru-RU" b="1" dirty="0">
              <a:solidFill>
                <a:srgbClr val="4D11AF"/>
              </a:solidFill>
            </a:endParaRPr>
          </a:p>
        </p:txBody>
      </p:sp>
      <p:pic>
        <p:nvPicPr>
          <p:cNvPr id="16" name="Picture 10" descr="https://ds04.infourok.ru/uploads/ex/04f9/000709d8-f65d63a6/img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5" r="8353"/>
          <a:stretch/>
        </p:blipFill>
        <p:spPr bwMode="auto">
          <a:xfrm>
            <a:off x="5372203" y="4107563"/>
            <a:ext cx="1034158" cy="17399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504456" y="2763484"/>
            <a:ext cx="31590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Морское дело изучает,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Когда-то станет моряком.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Хоть он пока еще подросток,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Но с кораблем давно знаком</a:t>
            </a:r>
            <a:r>
              <a:rPr lang="ru-RU" dirty="0">
                <a:solidFill>
                  <a:srgbClr val="FFFF00"/>
                </a:solidFill>
              </a:rPr>
              <a:t>.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 rot="10800000">
            <a:off x="4498049" y="4043751"/>
            <a:ext cx="717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4D11AF"/>
                </a:solidFill>
              </a:rPr>
              <a:t>Юнга</a:t>
            </a:r>
            <a:endParaRPr lang="ru-RU" b="1" dirty="0">
              <a:solidFill>
                <a:srgbClr val="4D11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06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bs.twimg.com/media/DWn1Nu4XUAAMOj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28" y="-19384"/>
            <a:ext cx="9130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avatars.mds.yandex.net/get-zen_doc/1209363/pub_5ebba73effa9981e18b5f08e_5ebbac3f7c28942d04ad550c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5508">
            <a:off x="1216398" y="519916"/>
            <a:ext cx="1601195" cy="219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prishvinka.ru/home/frame/sc_news/23/photos/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084" y="402169"/>
            <a:ext cx="1616954" cy="225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static.auction.ru/offer_images/2018/08/12/01/big/8/8nF42SWNgGE/baruzdin_s_shel_po_ulice_soldat_serija_moi_pervye_knizhki_khudozhnik_ju_kruglov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9" t="9261" r="10351" b="6566"/>
          <a:stretch/>
        </p:blipFill>
        <p:spPr bwMode="auto">
          <a:xfrm>
            <a:off x="7164288" y="188640"/>
            <a:ext cx="151179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ds02.infourok.ru/uploads/ex/03fc/000756fb-a9e08c6c/img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2" t="46104" r="2050" b="2290"/>
          <a:stretch/>
        </p:blipFill>
        <p:spPr bwMode="auto">
          <a:xfrm rot="1195545">
            <a:off x="4647267" y="3338218"/>
            <a:ext cx="1650271" cy="232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s://ic.pics.livejournal.com/kukushtv/28035841/49464/49464_original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4" t="9258" r="13443" b="11023"/>
          <a:stretch/>
        </p:blipFill>
        <p:spPr bwMode="auto">
          <a:xfrm rot="1012635">
            <a:off x="4875839" y="596424"/>
            <a:ext cx="1684752" cy="233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s://www.culture.ru/storage/images/298b932f4fc84bdc81e23d3f54c4b8b5/6248628edec42ada5740c8f05a71ebd4.jpe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 t="2622" r="64998" b="50000"/>
          <a:stretch/>
        </p:blipFill>
        <p:spPr bwMode="auto">
          <a:xfrm rot="1116094">
            <a:off x="2589481" y="3087955"/>
            <a:ext cx="1704695" cy="219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s://www.culture.ru/storage/images/298b932f4fc84bdc81e23d3f54c4b8b5/6248628edec42ada5740c8f05a71ebd4.jpe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0" r="7949" b="48110"/>
          <a:stretch/>
        </p:blipFill>
        <p:spPr bwMode="auto">
          <a:xfrm rot="1224423">
            <a:off x="548267" y="3014517"/>
            <a:ext cx="1630217" cy="223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8319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418</Words>
  <Application>Microsoft Office PowerPoint</Application>
  <PresentationFormat>Экран (4:3)</PresentationFormat>
  <Paragraphs>86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38</cp:revision>
  <dcterms:created xsi:type="dcterms:W3CDTF">2021-01-15T10:49:40Z</dcterms:created>
  <dcterms:modified xsi:type="dcterms:W3CDTF">2021-02-21T11:01:54Z</dcterms:modified>
</cp:coreProperties>
</file>