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1" r:id="rId5"/>
    <p:sldId id="260" r:id="rId6"/>
    <p:sldId id="262" r:id="rId7"/>
    <p:sldId id="263" r:id="rId8"/>
    <p:sldId id="264" r:id="rId9"/>
    <p:sldId id="265" r:id="rId10"/>
    <p:sldId id="25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6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900igr.net/up/datai/197270/0001-001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47664" y="1124744"/>
            <a:ext cx="6408712" cy="216023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1018002"/>
              </a:avLst>
            </a:prstTxWarp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Ночь кино!!!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https://i.ytimg.com/vi/rskOOONdm1U/maxresdefault.jpg"/>
          <p:cNvPicPr>
            <a:picLocks noChangeAspect="1" noChangeArrowheads="1"/>
          </p:cNvPicPr>
          <p:nvPr/>
        </p:nvPicPr>
        <p:blipFill>
          <a:blip r:embed="rId3" cstate="print"/>
          <a:srcRect l="12658" t="36006" r="13924" b="39241"/>
          <a:stretch>
            <a:fillRect/>
          </a:stretch>
        </p:blipFill>
        <p:spPr bwMode="auto">
          <a:xfrm>
            <a:off x="1272724" y="1556791"/>
            <a:ext cx="6467628" cy="122661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763688" y="3212976"/>
            <a:ext cx="309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Мультвикторина</a:t>
            </a:r>
            <a:endParaRPr lang="ru-RU" sz="3200" b="1" dirty="0">
              <a:solidFill>
                <a:srgbClr val="7030A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03648" y="5085184"/>
            <a:ext cx="3528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Monotype Corsiva" pitchFamily="66" charset="0"/>
              </a:rPr>
              <a:t>МКУК «Детская библиотека»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Monotype Corsiva" pitchFamily="66" charset="0"/>
              </a:rPr>
              <a:t>Старощербиновского сельского поселения</a:t>
            </a:r>
            <a:endParaRPr lang="ru-RU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st2.depositphotos.com/1001378/5803/v/950/depositphotos_58037467-stock-illustration-background-with-retro-filmstrip-a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4" descr="https://avatars.mds.yandex.net/get-zen_doc/1578906/pub_5d03fe21c030570d67801a32_5d03fee680725f0dfb7882f7/scale_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412776"/>
            <a:ext cx="2700292" cy="32403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 descr="https://avatars.mds.yandex.net/get-zen_doc/1587012/pub_5d954dba2beb4900ac81c19b_5d954e61118d7f00b0de2b13/scale_12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1124744"/>
            <a:ext cx="2994211" cy="34818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4" name="Picture 10" descr="https://avatars.mds.yandex.net/get-pdb/1964870/dca91a70-e625-4fb5-8892-5ceead5f659d/s1200?webp=false"/>
          <p:cNvPicPr>
            <a:picLocks noChangeAspect="1" noChangeArrowheads="1"/>
          </p:cNvPicPr>
          <p:nvPr/>
        </p:nvPicPr>
        <p:blipFill>
          <a:blip r:embed="rId5" cstate="print"/>
          <a:srcRect l="3220" r="13815"/>
          <a:stretch>
            <a:fillRect/>
          </a:stretch>
        </p:blipFill>
        <p:spPr bwMode="auto">
          <a:xfrm>
            <a:off x="5903640" y="1412776"/>
            <a:ext cx="3132856" cy="30963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2267744" y="4509120"/>
            <a:ext cx="40324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00FF"/>
                </a:solidFill>
                <a:latin typeface="Arial Black" pitchFamily="34" charset="0"/>
              </a:rPr>
              <a:t>Армен Джигарханян</a:t>
            </a:r>
            <a:endParaRPr lang="ru-RU" sz="2400" dirty="0">
              <a:solidFill>
                <a:srgbClr val="FF00FF"/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116632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Чьим    голосом говорил   волк в мультфильме «Жил был пес»?</a:t>
            </a:r>
            <a:endParaRPr lang="ru-RU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19672" y="5805264"/>
            <a:ext cx="5832648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rgbClr val="FF0000"/>
                </a:solidFill>
                <a:latin typeface="Arial Black" pitchFamily="34" charset="0"/>
              </a:rPr>
              <a:t> Все </a:t>
            </a:r>
            <a:r>
              <a:rPr lang="ru-RU" sz="6000" dirty="0" smtClean="0">
                <a:solidFill>
                  <a:srgbClr val="FF0000"/>
                </a:solidFill>
                <a:latin typeface="Arial Black" pitchFamily="34" charset="0"/>
              </a:rPr>
              <a:t>в кино!</a:t>
            </a:r>
            <a:endParaRPr lang="ru-RU" sz="60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st2.depositphotos.com/1001378/5803/v/950/depositphotos_58037467-stock-illustration-background-with-retro-filmstrip-a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56"/>
            <a:ext cx="9144000" cy="687625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83568" y="332656"/>
            <a:ext cx="734481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Герои некоторых мультфильмов   неспроста внешне напоминают нам известных актеров. </a:t>
            </a:r>
          </a:p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Ведь когда художники только принимаются за создание персонажа, они обязательно приглашают того, кто будет озвучивать героя. Актер передает свое видение героя, читает сценарий, показывая эмоции – хмурится, смеется, нервничает, удивляется. Художники же в это время делают зарисовки, тем самым «передавая» черты человека «мультяшке». А потом происходит одно из чудес мультипликации: нарисованный персонаж открывает глаза, начинает двигаться, приобретает голос, эмоции, становясь уже по-настоящему живым – мультипликационной «версией» актера.</a:t>
            </a:r>
          </a:p>
          <a:p>
            <a:pPr algn="ctr"/>
            <a:r>
              <a:rPr lang="ru-RU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Предлагаем вам узнать артиста!</a:t>
            </a:r>
            <a:endParaRPr lang="ru-RU" sz="2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7584" y="404664"/>
            <a:ext cx="648072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https://st2.depositphotos.com/1001378/5803/v/950/depositphotos_58037467-stock-illustration-background-with-retro-filmstrip-a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971600" y="260648"/>
            <a:ext cx="7200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Кто озвучивал водяного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и пел за него песни в мультфильме «Летучий корабль»?</a:t>
            </a:r>
            <a:endParaRPr lang="ru-RU" sz="2400" b="1" dirty="0">
              <a:solidFill>
                <a:srgbClr val="FF0000"/>
              </a:solidFill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9" name="Picture 4" descr="https://sun9-52.userapi.com/c855436/v855436873/2266e9/qPKW0x6y46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1484784"/>
            <a:ext cx="2523828" cy="27363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2530" name="Picture 2" descr="https://sun9-23.userapi.com/c624325/v624325326/3dc31/IO2PSiIvThI.jpg"/>
          <p:cNvPicPr>
            <a:picLocks noChangeAspect="1" noChangeArrowheads="1"/>
          </p:cNvPicPr>
          <p:nvPr/>
        </p:nvPicPr>
        <p:blipFill>
          <a:blip r:embed="rId4" cstate="print"/>
          <a:srcRect l="15375" t="6061" r="14583"/>
          <a:stretch>
            <a:fillRect/>
          </a:stretch>
        </p:blipFill>
        <p:spPr bwMode="auto">
          <a:xfrm>
            <a:off x="6012160" y="1484784"/>
            <a:ext cx="2952328" cy="22322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2" name="Picture 4" descr="https://i.ytimg.com/vi/78ovo5NrVyk/maxresdefault.jpg"/>
          <p:cNvPicPr>
            <a:picLocks noChangeAspect="1" noChangeArrowheads="1"/>
          </p:cNvPicPr>
          <p:nvPr/>
        </p:nvPicPr>
        <p:blipFill>
          <a:blip r:embed="rId5" cstate="print"/>
          <a:srcRect l="21111" t="10723" r="21586" b="8852"/>
          <a:stretch>
            <a:fillRect/>
          </a:stretch>
        </p:blipFill>
        <p:spPr bwMode="auto">
          <a:xfrm flipH="1">
            <a:off x="251520" y="1628800"/>
            <a:ext cx="2520280" cy="21602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2627784" y="4365104"/>
            <a:ext cx="3600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00FF"/>
                </a:solidFill>
                <a:latin typeface="Arial Black" pitchFamily="34" charset="0"/>
              </a:rPr>
              <a:t>Анатолий Папанов </a:t>
            </a:r>
            <a:endParaRPr lang="ru-RU" sz="2400" dirty="0">
              <a:solidFill>
                <a:srgbClr val="FF00FF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st2.depositphotos.com/1001378/5803/v/950/depositphotos_58037467-stock-illustration-background-with-retro-filmstrip-a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256"/>
          </a:xfrm>
          <a:prstGeom prst="rect">
            <a:avLst/>
          </a:prstGeom>
          <a:noFill/>
        </p:spPr>
      </p:pic>
      <p:pic>
        <p:nvPicPr>
          <p:cNvPr id="5122" name="Picture 2" descr="https://avatars.mds.yandex.net/get-zen_doc/1860621/pub_5d5afd84a98a2a00adff8dc2_5d5b0c1fd11ba200ad519800/scale_1200"/>
          <p:cNvPicPr>
            <a:picLocks noChangeAspect="1" noChangeArrowheads="1"/>
          </p:cNvPicPr>
          <p:nvPr/>
        </p:nvPicPr>
        <p:blipFill>
          <a:blip r:embed="rId3" cstate="print"/>
          <a:srcRect r="48420"/>
          <a:stretch>
            <a:fillRect/>
          </a:stretch>
        </p:blipFill>
        <p:spPr bwMode="auto">
          <a:xfrm>
            <a:off x="3059832" y="1484784"/>
            <a:ext cx="2736304" cy="3096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187624" y="260648"/>
            <a:ext cx="626469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Чьим голосом говорил Винни-Пух?</a:t>
            </a:r>
            <a:endParaRPr lang="ru-RU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43808" y="4509120"/>
            <a:ext cx="324036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000" dirty="0" smtClean="0">
              <a:solidFill>
                <a:srgbClr val="FF00FF"/>
              </a:solidFill>
              <a:latin typeface="Arial Black" pitchFamily="34" charset="0"/>
            </a:endParaRPr>
          </a:p>
          <a:p>
            <a:pPr algn="ctr"/>
            <a:r>
              <a:rPr lang="ru-RU" sz="2400" dirty="0" smtClean="0">
                <a:solidFill>
                  <a:srgbClr val="FF00FF"/>
                </a:solidFill>
                <a:latin typeface="Arial Black" pitchFamily="34" charset="0"/>
              </a:rPr>
              <a:t>Евгений Леонов </a:t>
            </a:r>
            <a:endParaRPr lang="ru-RU" sz="2400" dirty="0">
              <a:solidFill>
                <a:srgbClr val="FF00FF"/>
              </a:solidFill>
              <a:latin typeface="Arial Black" pitchFamily="34" charset="0"/>
            </a:endParaRPr>
          </a:p>
        </p:txBody>
      </p:sp>
      <p:pic>
        <p:nvPicPr>
          <p:cNvPr id="7" name="Picture 2" descr="https://yt3.ggpht.com/a/AATXAJzYtUWEROso0evD5xFiZtAnKkLLUjp7GkeiuQ=s900-c-k-c0xffffffff-no-rj-m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268760"/>
            <a:ext cx="2560340" cy="27043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https://avatars.mds.yandex.net/get-zen_doc/1064817/pub_5df74742ba281e00b2a00f68_5df755979ca51200afa86d24/scale_2400"/>
          <p:cNvPicPr>
            <a:picLocks noChangeAspect="1" noChangeArrowheads="1"/>
          </p:cNvPicPr>
          <p:nvPr/>
        </p:nvPicPr>
        <p:blipFill>
          <a:blip r:embed="rId5" cstate="print"/>
          <a:srcRect l="34499" t="13793" r="8030"/>
          <a:stretch>
            <a:fillRect/>
          </a:stretch>
        </p:blipFill>
        <p:spPr bwMode="auto">
          <a:xfrm>
            <a:off x="6228184" y="1124744"/>
            <a:ext cx="2664296" cy="25922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st2.depositphotos.com/1001378/5803/v/950/depositphotos_58037467-stock-illustration-background-with-retro-filmstrip-a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907704" y="260648"/>
            <a:ext cx="51125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Кто озвучивал кота Матроскина?</a:t>
            </a:r>
            <a:endParaRPr lang="ru-RU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5122" name="Picture 2" descr="https://tlum.ru/uploads/7961152b910afe2fa4744a1e5549720804b8d58d129f98588758e98e044e9ecb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40768"/>
            <a:ext cx="2823341" cy="26642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6" name="Picture 6" descr="https://static.tildacdn.com/tild3962-3861-4231-b633-656438363635/Prostokvashino5.png"/>
          <p:cNvPicPr>
            <a:picLocks noChangeAspect="1" noChangeArrowheads="1"/>
          </p:cNvPicPr>
          <p:nvPr/>
        </p:nvPicPr>
        <p:blipFill>
          <a:blip r:embed="rId4" cstate="print"/>
          <a:srcRect l="28846" t="13910"/>
          <a:stretch>
            <a:fillRect/>
          </a:stretch>
        </p:blipFill>
        <p:spPr bwMode="auto">
          <a:xfrm>
            <a:off x="6444208" y="1268760"/>
            <a:ext cx="2585934" cy="23762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843808" y="4581128"/>
            <a:ext cx="331236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900" dirty="0" smtClean="0">
              <a:solidFill>
                <a:srgbClr val="FF00FF"/>
              </a:solidFill>
              <a:latin typeface="Arial Black" pitchFamily="34" charset="0"/>
            </a:endParaRPr>
          </a:p>
          <a:p>
            <a:pPr algn="ctr"/>
            <a:r>
              <a:rPr lang="ru-RU" sz="2400" dirty="0" smtClean="0">
                <a:solidFill>
                  <a:srgbClr val="FF00FF"/>
                </a:solidFill>
                <a:latin typeface="Arial Black" pitchFamily="34" charset="0"/>
              </a:rPr>
              <a:t>Олег Табаков </a:t>
            </a:r>
            <a:endParaRPr lang="ru-RU" sz="2400" dirty="0">
              <a:solidFill>
                <a:srgbClr val="FF00FF"/>
              </a:solidFill>
              <a:latin typeface="Arial Black" pitchFamily="34" charset="0"/>
            </a:endParaRPr>
          </a:p>
        </p:txBody>
      </p:sp>
      <p:pic>
        <p:nvPicPr>
          <p:cNvPr id="5128" name="Picture 8" descr="https://www.niasam.ru/85222_i_gallerybi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1196752"/>
            <a:ext cx="3024336" cy="33123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st2.depositphotos.com/1001378/5803/v/950/depositphotos_58037467-stock-illustration-background-with-retro-filmstrip-a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55576" y="116633"/>
            <a:ext cx="76328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Какой артист пел за всех героев в мультфильме «Бременские музыканты?»</a:t>
            </a:r>
            <a:endParaRPr lang="ru-RU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3" name="Picture 2" descr="https://avatars.mds.yandex.net/get-pdb/2883421/22ee05e4-70c3-4ef4-82c8-3d2133cb2d6c/s1200"/>
          <p:cNvPicPr>
            <a:picLocks noChangeAspect="1" noChangeArrowheads="1"/>
          </p:cNvPicPr>
          <p:nvPr/>
        </p:nvPicPr>
        <p:blipFill>
          <a:blip r:embed="rId3" cstate="print"/>
          <a:srcRect l="11016" r="13709"/>
          <a:stretch>
            <a:fillRect/>
          </a:stretch>
        </p:blipFill>
        <p:spPr bwMode="auto">
          <a:xfrm>
            <a:off x="3059832" y="1124744"/>
            <a:ext cx="2952328" cy="3168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915816" y="4509120"/>
            <a:ext cx="30243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00FF"/>
                </a:solidFill>
                <a:latin typeface="Arial Black" pitchFamily="34" charset="0"/>
              </a:rPr>
              <a:t>Олег Анофриев </a:t>
            </a:r>
            <a:endParaRPr lang="ru-RU" sz="2400" dirty="0">
              <a:solidFill>
                <a:srgbClr val="FF00FF"/>
              </a:solidFill>
              <a:latin typeface="Arial Black" pitchFamily="34" charset="0"/>
            </a:endParaRPr>
          </a:p>
        </p:txBody>
      </p:sp>
      <p:pic>
        <p:nvPicPr>
          <p:cNvPr id="4100" name="Picture 4" descr="https://i.ytimg.com/vi/SCG2RSUKMGE/maxresdefault.jpg"/>
          <p:cNvPicPr>
            <a:picLocks noChangeAspect="1" noChangeArrowheads="1"/>
          </p:cNvPicPr>
          <p:nvPr/>
        </p:nvPicPr>
        <p:blipFill>
          <a:blip r:embed="rId4" cstate="print"/>
          <a:srcRect l="20930" r="21512"/>
          <a:stretch>
            <a:fillRect/>
          </a:stretch>
        </p:blipFill>
        <p:spPr bwMode="auto">
          <a:xfrm>
            <a:off x="6156176" y="1268760"/>
            <a:ext cx="2799939" cy="28803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4" name="Picture 8" descr="https://ussr22.su/wp-content/uploads/2019/05/Bremenskie-muzykanty-multfil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1124744"/>
            <a:ext cx="2783301" cy="33123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st2.depositphotos.com/1001378/5803/v/950/depositphotos_58037467-stock-illustration-background-with-retro-filmstrip-a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971600" y="260649"/>
            <a:ext cx="71287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Какая актриса озвучивала Вовку из тридевятого царства?</a:t>
            </a:r>
            <a:endParaRPr lang="ru-RU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3074" name="Picture 2" descr="https://i.pinimg.com/736x/41/01/5a/41015a0cde0713893e1766a5c055dacc.jpg"/>
          <p:cNvPicPr>
            <a:picLocks noChangeAspect="1" noChangeArrowheads="1"/>
          </p:cNvPicPr>
          <p:nvPr/>
        </p:nvPicPr>
        <p:blipFill>
          <a:blip r:embed="rId3" cstate="print"/>
          <a:srcRect l="6067" t="3846" r="5960" b="3846"/>
          <a:stretch>
            <a:fillRect/>
          </a:stretch>
        </p:blipFill>
        <p:spPr bwMode="auto">
          <a:xfrm>
            <a:off x="3275856" y="1196752"/>
            <a:ext cx="2232248" cy="3168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843808" y="4437112"/>
            <a:ext cx="31683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FF00FF"/>
                </a:solidFill>
                <a:latin typeface="Arial Black" pitchFamily="34" charset="0"/>
              </a:rPr>
              <a:t>Рина Зеленая </a:t>
            </a:r>
            <a:endParaRPr lang="ru-RU" sz="2800" dirty="0">
              <a:solidFill>
                <a:srgbClr val="FF00FF"/>
              </a:solidFill>
              <a:latin typeface="Arial Black" pitchFamily="34" charset="0"/>
            </a:endParaRPr>
          </a:p>
        </p:txBody>
      </p:sp>
      <p:pic>
        <p:nvPicPr>
          <p:cNvPr id="3076" name="Picture 4" descr="https://yt3.ggpht.com/a/AATXAJyFQfjgvMii1qWIGDdRL3Qg9mvS6B1esILjM3X1=s900-c-k-c0xffffffff-no-rj-m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412776"/>
            <a:ext cx="2592288" cy="27969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2" name="Picture 10" descr="https://sun9-51.userapi.com/c303612/v303612628/5921/9F1T8Yc8gi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1412776"/>
            <a:ext cx="3203848" cy="27363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st2.depositphotos.com/1001378/5803/v/950/depositphotos_58037467-stock-illustration-background-with-retro-filmstrip-a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538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331640" y="116632"/>
            <a:ext cx="59046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Кто говорил за Чебурашку?</a:t>
            </a:r>
            <a:endParaRPr lang="ru-RU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2050" name="Picture 2" descr="https://dagestan.sm-news.ru/wp-content/uploads/2020/07/19/cheburashka1.jpg"/>
          <p:cNvPicPr>
            <a:picLocks noChangeAspect="1" noChangeArrowheads="1"/>
          </p:cNvPicPr>
          <p:nvPr/>
        </p:nvPicPr>
        <p:blipFill>
          <a:blip r:embed="rId3" cstate="print"/>
          <a:srcRect l="17846" r="18883"/>
          <a:stretch>
            <a:fillRect/>
          </a:stretch>
        </p:blipFill>
        <p:spPr bwMode="auto">
          <a:xfrm>
            <a:off x="107504" y="1340768"/>
            <a:ext cx="2808312" cy="30243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http://andrey-eltsov.ru/wp-content/uploads/2020/06/h8d_k-2fso-6-3kkkeeewww-385-fshho-5-4-gena-i-cheburashka-pr7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79638" y="1196752"/>
            <a:ext cx="3264362" cy="27363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6" name="Picture 8" descr="http://proto-samoe.ru/wp-content/uploads/2017/07/Clara-Rumyanova-9-1.jpg"/>
          <p:cNvPicPr>
            <a:picLocks noChangeAspect="1" noChangeArrowheads="1"/>
          </p:cNvPicPr>
          <p:nvPr/>
        </p:nvPicPr>
        <p:blipFill>
          <a:blip r:embed="rId5" cstate="print"/>
          <a:srcRect l="50759"/>
          <a:stretch>
            <a:fillRect/>
          </a:stretch>
        </p:blipFill>
        <p:spPr bwMode="auto">
          <a:xfrm>
            <a:off x="3059832" y="764704"/>
            <a:ext cx="2672031" cy="35283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2483768" y="4437112"/>
            <a:ext cx="38164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FF00FF"/>
                </a:solidFill>
                <a:latin typeface="Arial Black" pitchFamily="34" charset="0"/>
              </a:rPr>
              <a:t>Клара Румянова</a:t>
            </a:r>
            <a:endParaRPr lang="ru-RU" sz="2800" dirty="0">
              <a:solidFill>
                <a:srgbClr val="FF00FF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st2.depositphotos.com/1001378/5803/v/950/depositphotos_58037467-stock-illustration-background-with-retro-filmstrip-a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547664" y="116632"/>
            <a:ext cx="61206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Кто озвучивал Карлсона?</a:t>
            </a:r>
            <a:endParaRPr lang="ru-RU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1026" name="Picture 2" descr="https://aif-s3.aif.ru/images/006/541/625490adc206ca6f534af39d6d80cbf6.jpg"/>
          <p:cNvPicPr>
            <a:picLocks noChangeAspect="1" noChangeArrowheads="1"/>
          </p:cNvPicPr>
          <p:nvPr/>
        </p:nvPicPr>
        <p:blipFill>
          <a:blip r:embed="rId3" cstate="print"/>
          <a:srcRect l="5333" r="6667"/>
          <a:stretch>
            <a:fillRect/>
          </a:stretch>
        </p:blipFill>
        <p:spPr bwMode="auto">
          <a:xfrm>
            <a:off x="3059832" y="836712"/>
            <a:ext cx="2952328" cy="33843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699792" y="4293096"/>
            <a:ext cx="38164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00FF"/>
                </a:solidFill>
                <a:latin typeface="Arial Black" pitchFamily="34" charset="0"/>
              </a:rPr>
              <a:t>Василий Ливанов </a:t>
            </a:r>
            <a:endParaRPr lang="ru-RU" sz="2800" dirty="0">
              <a:solidFill>
                <a:srgbClr val="FF00FF"/>
              </a:solidFill>
              <a:latin typeface="Arial Black" pitchFamily="34" charset="0"/>
            </a:endParaRPr>
          </a:p>
        </p:txBody>
      </p:sp>
      <p:pic>
        <p:nvPicPr>
          <p:cNvPr id="1030" name="Picture 6" descr="https://all.culture.ru/uploads/a7301878493c4f3d6d6d5649f6cb68f8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09372" y="1052736"/>
            <a:ext cx="2777348" cy="28803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 descr="https://yt3.ggpht.com/a/AATXAJyHXP21O3OZbc9tx0U_yahIdfaEkg1GKkkXj_jE=s900-c-k-c0xffffffff-no-rj-m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980728"/>
            <a:ext cx="2664296" cy="31683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202</Words>
  <Application>Microsoft Office PowerPoint</Application>
  <PresentationFormat>Экран (4:3)</PresentationFormat>
  <Paragraphs>28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Библиотекарь</dc:creator>
  <cp:lastModifiedBy>1</cp:lastModifiedBy>
  <cp:revision>29</cp:revision>
  <dcterms:created xsi:type="dcterms:W3CDTF">2020-08-27T12:24:46Z</dcterms:created>
  <dcterms:modified xsi:type="dcterms:W3CDTF">2020-08-28T19:30:52Z</dcterms:modified>
</cp:coreProperties>
</file>